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8"/>
  </p:notesMasterIdLst>
  <p:sldIdLst>
    <p:sldId id="256" r:id="rId2"/>
    <p:sldId id="266" r:id="rId3"/>
    <p:sldId id="257" r:id="rId4"/>
    <p:sldId id="258" r:id="rId5"/>
    <p:sldId id="265" r:id="rId6"/>
    <p:sldId id="259" r:id="rId7"/>
    <p:sldId id="260" r:id="rId8"/>
    <p:sldId id="264" r:id="rId9"/>
    <p:sldId id="267" r:id="rId10"/>
    <p:sldId id="261" r:id="rId11"/>
    <p:sldId id="263" r:id="rId12"/>
    <p:sldId id="262" r:id="rId13"/>
    <p:sldId id="268" r:id="rId14"/>
    <p:sldId id="269" r:id="rId15"/>
    <p:sldId id="270" r:id="rId16"/>
    <p:sldId id="271" r:id="rId17"/>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F78451-A548-489E-B72E-2AD4A6586F97}" type="datetimeFigureOut">
              <a:rPr lang="it-IT" smtClean="0"/>
              <a:pPr/>
              <a:t>16/09/2013</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015D42-521D-4948-816B-61426022A1D8}"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Essere credenti,</a:t>
            </a:r>
            <a:r>
              <a:rPr lang="it-IT" baseline="0" dirty="0" smtClean="0"/>
              <a:t> “cristiani”, vuol dire amare come Gesù. </a:t>
            </a:r>
            <a:endParaRPr lang="it-IT" dirty="0"/>
          </a:p>
        </p:txBody>
      </p:sp>
      <p:sp>
        <p:nvSpPr>
          <p:cNvPr id="4" name="Segnaposto numero diapositiva 3"/>
          <p:cNvSpPr>
            <a:spLocks noGrp="1"/>
          </p:cNvSpPr>
          <p:nvPr>
            <p:ph type="sldNum" sz="quarter" idx="10"/>
          </p:nvPr>
        </p:nvSpPr>
        <p:spPr/>
        <p:txBody>
          <a:bodyPr/>
          <a:lstStyle/>
          <a:p>
            <a:fld id="{7C23CD1E-27CC-4624-896B-E8C0E2FC27E1}" type="slidenum">
              <a:rPr lang="it-IT" smtClean="0"/>
              <a:pPr/>
              <a:t>1</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pPr/>
              <a:t>16/09/2013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pPr/>
              <a:t>16/09/2013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pPr/>
              <a:t>16/09/2013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pPr/>
              <a:t>16/09/2013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pPr/>
              <a:t>16/09/2013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7F49D355-16BD-4E45-BD9A-5EA878CF7CBD}" type="datetimeFigureOut">
              <a:rPr lang="it-IT" smtClean="0"/>
              <a:pPr/>
              <a:t>16/09/2013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7F49D355-16BD-4E45-BD9A-5EA878CF7CBD}" type="datetimeFigureOut">
              <a:rPr lang="it-IT" smtClean="0"/>
              <a:pPr/>
              <a:t>16/09/2013</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7F49D355-16BD-4E45-BD9A-5EA878CF7CBD}" type="datetimeFigureOut">
              <a:rPr lang="it-IT" smtClean="0"/>
              <a:pPr/>
              <a:t>16/09/2013</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F49D355-16BD-4E45-BD9A-5EA878CF7CBD}" type="datetimeFigureOut">
              <a:rPr lang="it-IT" smtClean="0"/>
              <a:pPr/>
              <a:t>16/09/2013</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pPr/>
              <a:t>16/09/2013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pPr/>
              <a:t>16/09/2013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9D355-16BD-4E45-BD9A-5EA878CF7CBD}" type="datetimeFigureOut">
              <a:rPr lang="it-IT" smtClean="0"/>
              <a:pPr/>
              <a:t>16/09/2013</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A41E1B-4F70-4964-A407-84C68BE8251C}"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gi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1.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395536" y="836712"/>
            <a:ext cx="8424936"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 Prima della festa di Pasqua Ges</a:t>
            </a:r>
            <a:r>
              <a:rPr kumimoji="0" lang="it-IT" sz="2000" b="0" i="0" u="none" strike="noStrike" cap="none" normalizeH="0" baseline="0" dirty="0" smtClean="0">
                <a:ln>
                  <a:noFill/>
                </a:ln>
                <a:solidFill>
                  <a:schemeClr val="tx1"/>
                </a:solidFill>
                <a:effectLst/>
                <a:latin typeface="Times New Roman" pitchFamily="18" charset="0"/>
                <a:ea typeface="Geneva *" pitchFamily="2" charset="0"/>
                <a:cs typeface="Times New Roman" pitchFamily="18" charset="0"/>
              </a:rPr>
              <a:t>ù</a:t>
            </a:r>
            <a:r>
              <a:rPr kumimoji="0" lang="it-IT"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sapendo che era giunta la sua ora di passare da questo mondo al Padre, </a:t>
            </a:r>
            <a:r>
              <a:rPr kumimoji="0" lang="it-IT"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dopo aver amato i suoi che erano nel mondo, li am</a:t>
            </a:r>
            <a:r>
              <a:rPr kumimoji="0" lang="it-IT" sz="2000" b="1" i="0" u="none" strike="noStrike" cap="none" normalizeH="0" baseline="0" dirty="0" smtClean="0">
                <a:ln>
                  <a:noFill/>
                </a:ln>
                <a:solidFill>
                  <a:schemeClr val="tx1"/>
                </a:solidFill>
                <a:effectLst/>
                <a:latin typeface="Times New Roman" pitchFamily="18" charset="0"/>
                <a:ea typeface="Geneva *" pitchFamily="2" charset="0"/>
                <a:cs typeface="Times New Roman" pitchFamily="18" charset="0"/>
              </a:rPr>
              <a:t>ò</a:t>
            </a:r>
            <a:r>
              <a:rPr kumimoji="0" lang="it-IT"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sino alla fine</a:t>
            </a:r>
            <a:r>
              <a:rPr kumimoji="0" lang="it-IT"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2 Mentre cenavano, quando gi</a:t>
            </a:r>
            <a:r>
              <a:rPr kumimoji="0" lang="it-IT" sz="2000" b="0" i="0" u="none" strike="noStrike" cap="none" normalizeH="0" baseline="0" dirty="0" smtClean="0">
                <a:ln>
                  <a:noFill/>
                </a:ln>
                <a:solidFill>
                  <a:schemeClr val="tx1"/>
                </a:solidFill>
                <a:effectLst/>
                <a:latin typeface="Times New Roman" pitchFamily="18" charset="0"/>
                <a:ea typeface="Geneva *" pitchFamily="2" charset="0"/>
                <a:cs typeface="Times New Roman" pitchFamily="18" charset="0"/>
              </a:rPr>
              <a:t>à</a:t>
            </a:r>
            <a:r>
              <a:rPr kumimoji="0" lang="it-IT"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il diavolo aveva messo in cuore a Giuda Iscariota, figlio di Simone, di tradirlo, 3 Ges</a:t>
            </a:r>
            <a:r>
              <a:rPr kumimoji="0" lang="it-IT" sz="2000" b="0" i="0" u="none" strike="noStrike" cap="none" normalizeH="0" baseline="0" dirty="0" smtClean="0">
                <a:ln>
                  <a:noFill/>
                </a:ln>
                <a:solidFill>
                  <a:schemeClr val="tx1"/>
                </a:solidFill>
                <a:effectLst/>
                <a:latin typeface="Times New Roman" pitchFamily="18" charset="0"/>
                <a:ea typeface="Geneva *" pitchFamily="2" charset="0"/>
                <a:cs typeface="Times New Roman" pitchFamily="18" charset="0"/>
              </a:rPr>
              <a:t>ù</a:t>
            </a:r>
            <a:r>
              <a:rPr kumimoji="0" lang="it-IT"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sapendo che il Padre gli aveva dato tutto nelle mani e che era venuto da Dio e a Dio ritornava,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4 si alz</a:t>
            </a:r>
            <a:r>
              <a:rPr kumimoji="0" lang="it-IT" sz="2000" b="0" i="0" u="none" strike="noStrike" cap="none" normalizeH="0" baseline="0" dirty="0" smtClean="0">
                <a:ln>
                  <a:noFill/>
                </a:ln>
                <a:solidFill>
                  <a:schemeClr val="tx1"/>
                </a:solidFill>
                <a:effectLst/>
                <a:latin typeface="Times New Roman" pitchFamily="18" charset="0"/>
                <a:ea typeface="Geneva *" pitchFamily="2" charset="0"/>
                <a:cs typeface="Times New Roman" pitchFamily="18" charset="0"/>
              </a:rPr>
              <a:t>ò</a:t>
            </a:r>
            <a:r>
              <a:rPr kumimoji="0" lang="it-IT"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da tavola, depose le vesti e, preso un asciugatoio, se lo cinse attorno alla vita. 5 Poi vers</a:t>
            </a:r>
            <a:r>
              <a:rPr kumimoji="0" lang="it-IT" sz="2000" b="0" i="0" u="none" strike="noStrike" cap="none" normalizeH="0" baseline="0" dirty="0" smtClean="0">
                <a:ln>
                  <a:noFill/>
                </a:ln>
                <a:solidFill>
                  <a:schemeClr val="tx1"/>
                </a:solidFill>
                <a:effectLst/>
                <a:latin typeface="Times New Roman" pitchFamily="18" charset="0"/>
                <a:ea typeface="Geneva *" pitchFamily="2" charset="0"/>
                <a:cs typeface="Times New Roman" pitchFamily="18" charset="0"/>
              </a:rPr>
              <a:t>ò</a:t>
            </a:r>
            <a:r>
              <a:rPr kumimoji="0" lang="it-IT"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dell</a:t>
            </a:r>
            <a:r>
              <a:rPr kumimoji="0" lang="it-IT" sz="2000" b="0" i="0" u="none" strike="noStrike" cap="none" normalizeH="0" baseline="0" dirty="0" smtClean="0">
                <a:ln>
                  <a:noFill/>
                </a:ln>
                <a:solidFill>
                  <a:schemeClr val="tx1"/>
                </a:solidFill>
                <a:effectLst/>
                <a:latin typeface="Times New Roman" pitchFamily="18" charset="0"/>
                <a:ea typeface="Geneva *" pitchFamily="2" charset="0"/>
                <a:cs typeface="Times New Roman" pitchFamily="18" charset="0"/>
              </a:rPr>
              <a:t>’</a:t>
            </a:r>
            <a:r>
              <a:rPr kumimoji="0" lang="it-IT"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acqua nel catino e </a:t>
            </a:r>
            <a:r>
              <a:rPr kumimoji="0" lang="it-IT"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cominci</a:t>
            </a:r>
            <a:r>
              <a:rPr kumimoji="0" lang="it-IT" sz="2000" b="1" i="0" u="none" strike="noStrike" cap="none" normalizeH="0" baseline="0" dirty="0" smtClean="0">
                <a:ln>
                  <a:noFill/>
                </a:ln>
                <a:solidFill>
                  <a:schemeClr val="tx1"/>
                </a:solidFill>
                <a:effectLst/>
                <a:latin typeface="Times New Roman" pitchFamily="18" charset="0"/>
                <a:ea typeface="Geneva *" pitchFamily="2" charset="0"/>
                <a:cs typeface="Times New Roman" pitchFamily="18" charset="0"/>
              </a:rPr>
              <a:t>ò</a:t>
            </a:r>
            <a:r>
              <a:rPr kumimoji="0" lang="it-IT"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 lavare i piedi dei discepoli e ad asciugarli con l</a:t>
            </a:r>
            <a:r>
              <a:rPr kumimoji="0" lang="it-IT" sz="2000" b="1" i="0" u="none" strike="noStrike" cap="none" normalizeH="0" baseline="0" dirty="0" smtClean="0">
                <a:ln>
                  <a:noFill/>
                </a:ln>
                <a:solidFill>
                  <a:schemeClr val="tx1"/>
                </a:solidFill>
                <a:effectLst/>
                <a:latin typeface="Times New Roman" pitchFamily="18" charset="0"/>
                <a:ea typeface="Geneva *" pitchFamily="2" charset="0"/>
                <a:cs typeface="Times New Roman" pitchFamily="18" charset="0"/>
              </a:rPr>
              <a:t>’</a:t>
            </a:r>
            <a:r>
              <a:rPr kumimoji="0" lang="it-IT"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asciugatoio di cui si era cinto </a:t>
            </a:r>
            <a:r>
              <a:rPr kumimoji="0" lang="it-IT" sz="2000" b="1" i="0" u="none" strike="noStrike" cap="none" normalizeH="0" baseline="0" dirty="0" smtClean="0">
                <a:ln>
                  <a:noFill/>
                </a:ln>
                <a:solidFill>
                  <a:schemeClr val="tx1"/>
                </a:solidFill>
                <a:effectLst/>
                <a:latin typeface="Times New Roman" pitchFamily="18" charset="0"/>
                <a:ea typeface="Geneva *" pitchFamily="2" charset="0"/>
                <a:cs typeface="Times New Roman" pitchFamily="18" charset="0"/>
              </a:rPr>
              <a:t>…</a:t>
            </a:r>
            <a:r>
              <a:rPr kumimoji="0" lang="it-IT"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it-IT" sz="2000" b="1" i="0" u="none" strike="noStrike" cap="none" normalizeH="0" baseline="0" dirty="0" smtClean="0">
              <a:ln>
                <a:noFill/>
              </a:ln>
              <a:solidFill>
                <a:srgbClr val="008080"/>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rgbClr val="008080"/>
                </a:solidFill>
                <a:effectLst/>
                <a:latin typeface="Times New Roman" pitchFamily="18" charset="0"/>
                <a:cs typeface="Times New Roman" pitchFamily="18" charset="0"/>
              </a:rPr>
              <a:t>	</a:t>
            </a:r>
            <a:r>
              <a:rPr kumimoji="0" lang="it-IT" sz="2000" b="0" i="0" u="none" strike="noStrike" cap="none" normalizeH="0" baseline="0" dirty="0" smtClean="0">
                <a:ln>
                  <a:noFill/>
                </a:ln>
                <a:solidFill>
                  <a:schemeClr val="tx1"/>
                </a:solidFill>
                <a:effectLst/>
                <a:latin typeface="Times New Roman" pitchFamily="18" charset="0"/>
                <a:cs typeface="Times New Roman" pitchFamily="18" charset="0"/>
              </a:rPr>
              <a:t>12 Quando dunque ebbe lavato loro i piedi e riprese le vesti, sedette di nuovo e disse loro: </a:t>
            </a:r>
            <a:r>
              <a:rPr kumimoji="0" lang="it-IT" sz="2000" b="0" i="0" u="none" strike="noStrike" cap="none" normalizeH="0" baseline="0" dirty="0" smtClean="0">
                <a:ln>
                  <a:noFill/>
                </a:ln>
                <a:solidFill>
                  <a:schemeClr val="tx1"/>
                </a:solidFill>
                <a:effectLst/>
                <a:latin typeface="Times New Roman" pitchFamily="18" charset="0"/>
                <a:ea typeface="Geneva *" pitchFamily="2" charset="0"/>
                <a:cs typeface="Times New Roman" pitchFamily="18" charset="0"/>
              </a:rPr>
              <a:t>“</a:t>
            </a:r>
            <a:r>
              <a:rPr kumimoji="0" lang="it-IT" sz="2000" b="0" i="0" u="none" strike="noStrike" cap="none" normalizeH="0" baseline="0" dirty="0" smtClean="0">
                <a:ln>
                  <a:noFill/>
                </a:ln>
                <a:solidFill>
                  <a:schemeClr val="tx1"/>
                </a:solidFill>
                <a:effectLst/>
                <a:latin typeface="Times New Roman" pitchFamily="18" charset="0"/>
                <a:cs typeface="Times New Roman" pitchFamily="18" charset="0"/>
              </a:rPr>
              <a:t>Sapete ci</a:t>
            </a:r>
            <a:r>
              <a:rPr kumimoji="0" lang="it-IT" sz="2000" b="0" i="0" u="none" strike="noStrike" cap="none" normalizeH="0" baseline="0" dirty="0" smtClean="0">
                <a:ln>
                  <a:noFill/>
                </a:ln>
                <a:solidFill>
                  <a:schemeClr val="tx1"/>
                </a:solidFill>
                <a:effectLst/>
                <a:latin typeface="Times New Roman" pitchFamily="18" charset="0"/>
                <a:ea typeface="Geneva *" pitchFamily="2" charset="0"/>
                <a:cs typeface="Times New Roman" pitchFamily="18" charset="0"/>
              </a:rPr>
              <a:t>ò</a:t>
            </a:r>
            <a:r>
              <a:rPr kumimoji="0" lang="it-IT" sz="2000" b="0" i="0" u="none" strike="noStrike" cap="none" normalizeH="0" baseline="0" dirty="0" smtClean="0">
                <a:ln>
                  <a:noFill/>
                </a:ln>
                <a:solidFill>
                  <a:schemeClr val="tx1"/>
                </a:solidFill>
                <a:effectLst/>
                <a:latin typeface="Times New Roman" pitchFamily="18" charset="0"/>
                <a:cs typeface="Times New Roman" pitchFamily="18" charset="0"/>
              </a:rPr>
              <a:t> che vi ho fatto? 13 Voi mi chiamate Maestro e Signore e dite bene, perch</a:t>
            </a:r>
            <a:r>
              <a:rPr kumimoji="0" lang="it-IT" sz="2000" b="0" i="0" u="none" strike="noStrike" cap="none" normalizeH="0" baseline="0" dirty="0" smtClean="0">
                <a:ln>
                  <a:noFill/>
                </a:ln>
                <a:solidFill>
                  <a:schemeClr val="tx1"/>
                </a:solidFill>
                <a:effectLst/>
                <a:latin typeface="Times New Roman" pitchFamily="18" charset="0"/>
                <a:ea typeface="Geneva *" pitchFamily="2" charset="0"/>
                <a:cs typeface="Times New Roman" pitchFamily="18" charset="0"/>
              </a:rPr>
              <a:t>é</a:t>
            </a:r>
            <a:r>
              <a:rPr kumimoji="0" lang="it-IT" sz="2000" b="0" i="0" u="none" strike="noStrike" cap="none" normalizeH="0" baseline="0" dirty="0" smtClean="0">
                <a:ln>
                  <a:noFill/>
                </a:ln>
                <a:solidFill>
                  <a:schemeClr val="tx1"/>
                </a:solidFill>
                <a:effectLst/>
                <a:latin typeface="Times New Roman" pitchFamily="18" charset="0"/>
                <a:cs typeface="Times New Roman" pitchFamily="18" charset="0"/>
              </a:rPr>
              <a:t> lo sono. 14 Se dunque io, il Signore e il Maestro, ho lavato i vostri piedi, anche voi dovete lavarvi i piedi gli uni gli altri. 15 </a:t>
            </a:r>
            <a:r>
              <a:rPr kumimoji="0" lang="it-IT" sz="2000" b="1" i="0" u="none" strike="noStrike" cap="none" normalizeH="0" baseline="0" dirty="0" smtClean="0">
                <a:ln>
                  <a:noFill/>
                </a:ln>
                <a:solidFill>
                  <a:schemeClr val="tx1"/>
                </a:solidFill>
                <a:effectLst/>
                <a:latin typeface="Times New Roman" pitchFamily="18" charset="0"/>
                <a:cs typeface="Times New Roman" pitchFamily="18" charset="0"/>
              </a:rPr>
              <a:t>Vi ho dato infatti l</a:t>
            </a:r>
            <a:r>
              <a:rPr kumimoji="0" lang="it-IT" sz="2000" b="1" i="0" u="none" strike="noStrike" cap="none" normalizeH="0" baseline="0" dirty="0" smtClean="0">
                <a:ln>
                  <a:noFill/>
                </a:ln>
                <a:solidFill>
                  <a:schemeClr val="tx1"/>
                </a:solidFill>
                <a:effectLst/>
                <a:latin typeface="Times New Roman" pitchFamily="18" charset="0"/>
                <a:ea typeface="Geneva *" pitchFamily="2" charset="0"/>
                <a:cs typeface="Times New Roman" pitchFamily="18" charset="0"/>
              </a:rPr>
              <a:t>’</a:t>
            </a:r>
            <a:r>
              <a:rPr kumimoji="0" lang="it-IT" sz="2000" b="1" i="0" u="none" strike="noStrike" cap="none" normalizeH="0" baseline="0" dirty="0" smtClean="0">
                <a:ln>
                  <a:noFill/>
                </a:ln>
                <a:solidFill>
                  <a:schemeClr val="tx1"/>
                </a:solidFill>
                <a:effectLst/>
                <a:latin typeface="Times New Roman" pitchFamily="18" charset="0"/>
                <a:cs typeface="Times New Roman" pitchFamily="18" charset="0"/>
              </a:rPr>
              <a:t>esempio, perch</a:t>
            </a:r>
            <a:r>
              <a:rPr kumimoji="0" lang="it-IT" sz="2000" b="1" i="0" u="none" strike="noStrike" cap="none" normalizeH="0" baseline="0" dirty="0" smtClean="0">
                <a:ln>
                  <a:noFill/>
                </a:ln>
                <a:solidFill>
                  <a:schemeClr val="tx1"/>
                </a:solidFill>
                <a:effectLst/>
                <a:latin typeface="Times New Roman" pitchFamily="18" charset="0"/>
                <a:ea typeface="Geneva *" pitchFamily="2" charset="0"/>
                <a:cs typeface="Times New Roman" pitchFamily="18" charset="0"/>
              </a:rPr>
              <a:t>é</a:t>
            </a:r>
            <a:r>
              <a:rPr kumimoji="0" lang="it-IT" sz="2000" b="1" i="0" u="none" strike="noStrike" cap="none" normalizeH="0" baseline="0" dirty="0" smtClean="0">
                <a:ln>
                  <a:noFill/>
                </a:ln>
                <a:solidFill>
                  <a:schemeClr val="tx1"/>
                </a:solidFill>
                <a:effectLst/>
                <a:latin typeface="Times New Roman" pitchFamily="18"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lang="it-IT" sz="2000" b="1" dirty="0" smtClean="0">
              <a:latin typeface="Times New Roman" pitchFamily="18" charset="0"/>
              <a:cs typeface="Times New Roman" pitchFamily="18" charset="0"/>
            </a:endParaRPr>
          </a:p>
        </p:txBody>
      </p:sp>
      <p:sp>
        <p:nvSpPr>
          <p:cNvPr id="4" name="Rettangolo 3"/>
          <p:cNvSpPr/>
          <p:nvPr/>
        </p:nvSpPr>
        <p:spPr>
          <a:xfrm>
            <a:off x="1846624" y="6021288"/>
            <a:ext cx="6731330" cy="830997"/>
          </a:xfrm>
          <a:prstGeom prst="rect">
            <a:avLst/>
          </a:prstGeom>
        </p:spPr>
        <p:txBody>
          <a:bodyPr wrap="none">
            <a:spAutoFit/>
          </a:bodyPr>
          <a:lstStyle/>
          <a:p>
            <a:pPr lvl="0" algn="ctr" eaLnBrk="0" fontAlgn="base" hangingPunct="0">
              <a:spcBef>
                <a:spcPct val="0"/>
              </a:spcBef>
              <a:spcAft>
                <a:spcPct val="0"/>
              </a:spcAft>
            </a:pPr>
            <a:r>
              <a:rPr lang="it-IT" sz="4800" b="1" dirty="0" smtClean="0">
                <a:latin typeface="Geneva *" pitchFamily="2" charset="0"/>
                <a:cs typeface="Geneva *" pitchFamily="2" charset="0"/>
              </a:rPr>
              <a:t>come ho fatto io, facciate anche voi. </a:t>
            </a:r>
            <a:endParaRPr lang="it-IT" sz="4800" b="1" dirty="0" smtClean="0">
              <a:latin typeface="Arial" pitchFamily="34" charset="0"/>
              <a:cs typeface="Arial" pitchFamily="34" charset="0"/>
            </a:endParaRPr>
          </a:p>
        </p:txBody>
      </p:sp>
      <p:pic>
        <p:nvPicPr>
          <p:cNvPr id="5" name="Immagine 4" descr="lavanda%20dei%20piedi2.jpg"/>
          <p:cNvPicPr>
            <a:picLocks noChangeAspect="1"/>
          </p:cNvPicPr>
          <p:nvPr/>
        </p:nvPicPr>
        <p:blipFill>
          <a:blip r:embed="rId3" cstate="print">
            <a:clrChange>
              <a:clrFrom>
                <a:srgbClr val="684A3E"/>
              </a:clrFrom>
              <a:clrTo>
                <a:srgbClr val="684A3E">
                  <a:alpha val="0"/>
                </a:srgbClr>
              </a:clrTo>
            </a:clrChange>
          </a:blip>
          <a:stretch>
            <a:fillRect/>
          </a:stretch>
        </p:blipFill>
        <p:spPr>
          <a:xfrm rot="21174125">
            <a:off x="581993" y="263137"/>
            <a:ext cx="4608512" cy="563477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500034" y="285728"/>
            <a:ext cx="7929618" cy="704808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La fede ‘matura’ è quella che il giovane discepolo Giovanni impara dietro a Gesù, guardando come ama lui e tutti.</a:t>
            </a:r>
            <a:endParaRPr kumimoji="0" lang="it-IT"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Deve venire anche nella nostra vita il momento in cui entriamo in questa ‘novità’, che è la vera fonte della carità</a:t>
            </a:r>
            <a:r>
              <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bmk="">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it-IT" sz="1600" dirty="0" smtClean="0" bmk="">
              <a:latin typeface="Tahoma" pitchFamily="34" charset="0"/>
              <a:ea typeface="Times New Roman" pitchFamily="18"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rPr>
              <a:t>Noi proiettiamo continuamente su Dio le nostre idee e le nostre paure.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rPr>
              <a:t>Giovanni dice: la realtà di Dio che Gesù ci ha mostrato è questa: Dio è amore!</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rPr>
              <a:t> </a:t>
            </a:r>
            <a:endParaRPr kumimoji="0" lang="it-IT" sz="1600" b="0" i="0" u="none" strike="noStrike" cap="none" normalizeH="0" baseline="0" dirty="0" smtClean="0" bmk="">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rPr>
              <a:t>Quando nella nostra testa o nel nostro cuore Dio è altro, non è Dio.</a:t>
            </a:r>
            <a:endParaRPr kumimoji="0" lang="it-IT" sz="1600" b="0" i="0" u="none" strike="noStrike" cap="none" normalizeH="0" baseline="0" dirty="0" smtClean="0" bmk="">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rPr>
              <a:t>Se ‘conoscessimo’ almeno per briciole che Dio è Amore, cambierebbe molto il nostro rapporto con Lui e la nostra vita si riempirebbe di gioia.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bmk="">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it-IT" sz="1600" dirty="0" smtClean="0" bmk="">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bmk="">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it-IT" sz="1600" dirty="0" smtClean="0" bmk="">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it-IT" sz="1600" dirty="0" smtClean="0" bmk="">
              <a:latin typeface="Tahoma" pitchFamily="34" charset="0"/>
              <a:ea typeface="Times New Roman" pitchFamily="18"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it-IT" sz="1600" dirty="0" smtClean="0" bmk="">
              <a:latin typeface="Tahoma" pitchFamily="34" charset="0"/>
              <a:ea typeface="Times New Roman" pitchFamily="18"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rPr>
              <a:t>Tutte le volte che usiamo la parola ‘amore’ dovremmo ricordare questa verità, così come di fronte alla nostra sete inesauribile di amore.  </a:t>
            </a:r>
            <a:endParaRPr kumimoji="0" lang="it-IT" sz="1600" b="0" i="0" u="none" strike="noStrike" cap="none" normalizeH="0" baseline="0" dirty="0" smtClean="0" bmk="">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rPr>
              <a:t>Per esserci davvero amore ci deve essere Dio e dove c’è qualcosa dell’ amore vero, lì Lui è, anche se non riconosciuto.</a:t>
            </a:r>
            <a:endParaRPr kumimoji="0" lang="it-IT" sz="1600" b="0" i="0" u="none" strike="noStrike" cap="none" normalizeH="0" baseline="0" dirty="0" smtClean="0" bmk="">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800" b="0" i="0" u="none" strike="noStrike" cap="none" normalizeH="0" baseline="0" dirty="0" smtClean="0">
                <a:ln>
                  <a:noFill/>
                </a:ln>
                <a:solidFill>
                  <a:schemeClr val="tx1"/>
                </a:solidFill>
                <a:effectLst/>
                <a:latin typeface="Arial" pitchFamily="34" charset="0"/>
              </a:rPr>
              <a:t/>
            </a:r>
            <a:br>
              <a:rPr kumimoji="0" lang="it-IT" sz="1800" b="0" i="0" u="none" strike="noStrike" cap="none" normalizeH="0" baseline="0" dirty="0" smtClean="0">
                <a:ln>
                  <a:noFill/>
                </a:ln>
                <a:solidFill>
                  <a:schemeClr val="tx1"/>
                </a:solidFill>
                <a:effectLst/>
                <a:latin typeface="Arial" pitchFamily="34" charset="0"/>
              </a:rPr>
            </a:br>
            <a:endParaRPr kumimoji="0" lang="it-IT" sz="1800" b="0" i="0" u="none" strike="noStrike" cap="none" normalizeH="0" baseline="0" dirty="0" smtClean="0">
              <a:ln>
                <a:noFill/>
              </a:ln>
              <a:solidFill>
                <a:schemeClr val="tx1"/>
              </a:solidFill>
              <a:effectLst/>
              <a:latin typeface="Arial" pitchFamily="34" charset="0"/>
            </a:endParaRPr>
          </a:p>
        </p:txBody>
      </p:sp>
      <p:sp>
        <p:nvSpPr>
          <p:cNvPr id="3" name="Rettangolo 2"/>
          <p:cNvSpPr/>
          <p:nvPr/>
        </p:nvSpPr>
        <p:spPr>
          <a:xfrm>
            <a:off x="2428860" y="1428736"/>
            <a:ext cx="4325223"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it-IT" sz="5400" b="1" cap="none" spc="0" dirty="0" smtClean="0">
                <a:ln w="11430"/>
                <a:solidFill>
                  <a:srgbClr val="FF0000"/>
                </a:solidFill>
                <a:effectLst>
                  <a:outerShdw blurRad="50800" dist="39000" dir="5460000" algn="tl">
                    <a:srgbClr val="000000">
                      <a:alpha val="38000"/>
                    </a:srgbClr>
                  </a:outerShdw>
                </a:effectLst>
              </a:rPr>
              <a:t>DIO E’ AMORE</a:t>
            </a:r>
            <a:endParaRPr lang="it-IT" sz="5400" b="1" cap="none" spc="0" dirty="0">
              <a:ln w="11430"/>
              <a:solidFill>
                <a:srgbClr val="FF0000"/>
              </a:solidFill>
              <a:effectLst>
                <a:outerShdw blurRad="50800" dist="39000" dir="5460000" algn="tl">
                  <a:srgbClr val="000000">
                    <a:alpha val="38000"/>
                  </a:srgbClr>
                </a:outerShdw>
              </a:effectLst>
            </a:endParaRPr>
          </a:p>
        </p:txBody>
      </p:sp>
      <p:sp>
        <p:nvSpPr>
          <p:cNvPr id="5" name="Rettangolo 4"/>
          <p:cNvSpPr/>
          <p:nvPr/>
        </p:nvSpPr>
        <p:spPr>
          <a:xfrm>
            <a:off x="214282" y="3857628"/>
            <a:ext cx="8470588" cy="175432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kumimoji="0" lang="it-IT" sz="5400" b="1" i="0" u="none" strike="noStrike" cap="none" spc="0" normalizeH="0" baseline="0" dirty="0" smtClean="0" bmk="">
                <a:ln w="11430"/>
                <a:solidFill>
                  <a:srgbClr val="FF0000"/>
                </a:solidFill>
                <a:effectLst>
                  <a:outerShdw blurRad="50800" dist="39000" dir="5460000" algn="tl">
                    <a:srgbClr val="000000">
                      <a:alpha val="38000"/>
                    </a:srgbClr>
                  </a:outerShdw>
                </a:effectLst>
                <a:latin typeface="Tahoma" pitchFamily="34" charset="0"/>
                <a:ea typeface="Times New Roman" pitchFamily="18" charset="0"/>
                <a:cs typeface="Tahoma" pitchFamily="34" charset="0"/>
              </a:rPr>
              <a:t>Dio è Amore, ma anche:</a:t>
            </a:r>
          </a:p>
          <a:p>
            <a:pPr algn="ctr"/>
            <a:r>
              <a:rPr kumimoji="0" lang="it-IT" sz="5400" b="1" i="0" u="none" strike="noStrike" cap="none" spc="0" normalizeH="0" baseline="0" dirty="0" smtClean="0" bmk="">
                <a:ln w="11430"/>
                <a:solidFill>
                  <a:srgbClr val="FF0000"/>
                </a:solidFill>
                <a:effectLst>
                  <a:outerShdw blurRad="50800" dist="39000" dir="5460000" algn="tl">
                    <a:srgbClr val="000000">
                      <a:alpha val="38000"/>
                    </a:srgbClr>
                  </a:outerShdw>
                </a:effectLst>
                <a:latin typeface="Tahoma" pitchFamily="34" charset="0"/>
                <a:ea typeface="Times New Roman" pitchFamily="18" charset="0"/>
                <a:cs typeface="Tahoma" pitchFamily="34" charset="0"/>
              </a:rPr>
              <a:t> l’Amore è Dio</a:t>
            </a:r>
            <a:endParaRPr lang="it-IT" sz="5400" b="1" cap="none" spc="0" dirty="0">
              <a:ln w="11430"/>
              <a:solidFill>
                <a:srgbClr val="FF0000"/>
              </a:soli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strips(downLeft)">
                                      <p:cBhvr>
                                        <p:cTn id="7" dur="3000"/>
                                        <p:tgtEl>
                                          <p:spTgt spid="5">
                                            <p:txEl>
                                              <p:pRg st="0" end="0"/>
                                            </p:txEl>
                                          </p:spTgt>
                                        </p:tgtEl>
                                      </p:cBhvr>
                                    </p:animEffect>
                                  </p:childTnLst>
                                </p:cTn>
                              </p:par>
                              <p:par>
                                <p:cTn id="8" presetID="18" presetClass="entr" presetSubtype="12"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strips(downLeft)">
                                      <p:cBhvr>
                                        <p:cTn id="10" dur="30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71472" y="1643050"/>
            <a:ext cx="8001056" cy="3508653"/>
          </a:xfrm>
          <a:prstGeom prst="rect">
            <a:avLst/>
          </a:prstGeom>
        </p:spPr>
        <p:txBody>
          <a:bodyPr wrap="square">
            <a:spAutoFit/>
          </a:bodyPr>
          <a:lstStyle/>
          <a:p>
            <a:pPr lvl="0" eaLnBrk="0" fontAlgn="base" hangingPunct="0">
              <a:spcBef>
                <a:spcPct val="0"/>
              </a:spcBef>
              <a:spcAft>
                <a:spcPct val="0"/>
              </a:spcAft>
            </a:pPr>
            <a:r>
              <a:rPr lang="it-IT" dirty="0" smtClean="0" bmk="">
                <a:latin typeface="Tahoma" pitchFamily="34" charset="0"/>
                <a:ea typeface="Times New Roman" pitchFamily="18" charset="0"/>
                <a:cs typeface="Tahoma" pitchFamily="34" charset="0"/>
              </a:rPr>
              <a:t>Stare nell’amore, stare nell’amicizia con Gesù</a:t>
            </a:r>
            <a:r>
              <a:rPr lang="it-IT" dirty="0" smtClean="0">
                <a:latin typeface="Tahoma" pitchFamily="34" charset="0"/>
                <a:ea typeface="Times New Roman" pitchFamily="18" charset="0"/>
                <a:cs typeface="Tahoma" pitchFamily="34" charset="0"/>
              </a:rPr>
              <a:t>, poveri come siamo</a:t>
            </a:r>
            <a:r>
              <a:rPr lang="it-IT" dirty="0" smtClean="0">
                <a:latin typeface="Tahoma" pitchFamily="34" charset="0"/>
                <a:ea typeface="Times New Roman" pitchFamily="18" charset="0"/>
                <a:cs typeface="Tahoma" pitchFamily="34" charset="0"/>
              </a:rPr>
              <a:t>,</a:t>
            </a:r>
          </a:p>
          <a:p>
            <a:pPr lvl="0" eaLnBrk="0" fontAlgn="base" hangingPunct="0">
              <a:spcBef>
                <a:spcPct val="0"/>
              </a:spcBef>
              <a:spcAft>
                <a:spcPct val="0"/>
              </a:spcAft>
            </a:pPr>
            <a:r>
              <a:rPr lang="it-IT" dirty="0" smtClean="0">
                <a:latin typeface="Tahoma" pitchFamily="34" charset="0"/>
                <a:ea typeface="Times New Roman" pitchFamily="18" charset="0"/>
                <a:cs typeface="Tahoma" pitchFamily="34" charset="0"/>
              </a:rPr>
              <a:t> </a:t>
            </a:r>
          </a:p>
          <a:p>
            <a:pPr lvl="0" eaLnBrk="0" fontAlgn="base" hangingPunct="0">
              <a:spcBef>
                <a:spcPct val="0"/>
              </a:spcBef>
              <a:spcAft>
                <a:spcPct val="0"/>
              </a:spcAft>
            </a:pPr>
            <a:r>
              <a:rPr lang="it-IT" dirty="0" smtClean="0">
                <a:latin typeface="Tahoma" pitchFamily="34" charset="0"/>
                <a:ea typeface="Times New Roman" pitchFamily="18" charset="0"/>
                <a:cs typeface="Tahoma" pitchFamily="34" charset="0"/>
              </a:rPr>
              <a:t>consegnando </a:t>
            </a:r>
            <a:r>
              <a:rPr lang="it-IT" dirty="0" smtClean="0">
                <a:latin typeface="Tahoma" pitchFamily="34" charset="0"/>
                <a:ea typeface="Times New Roman" pitchFamily="18" charset="0"/>
                <a:cs typeface="Tahoma" pitchFamily="34" charset="0"/>
              </a:rPr>
              <a:t>sempre di nuovo a lui le nostre fragilità e il nostro peccato</a:t>
            </a:r>
            <a:r>
              <a:rPr lang="it-IT" dirty="0" smtClean="0">
                <a:latin typeface="Tahoma" pitchFamily="34" charset="0"/>
                <a:ea typeface="Times New Roman" pitchFamily="18" charset="0"/>
                <a:cs typeface="Tahoma" pitchFamily="34" charset="0"/>
              </a:rPr>
              <a:t>,</a:t>
            </a:r>
          </a:p>
          <a:p>
            <a:pPr lvl="0" eaLnBrk="0" fontAlgn="base" hangingPunct="0">
              <a:spcBef>
                <a:spcPct val="0"/>
              </a:spcBef>
              <a:spcAft>
                <a:spcPct val="0"/>
              </a:spcAft>
            </a:pPr>
            <a:endParaRPr lang="it-IT" dirty="0" smtClean="0">
              <a:latin typeface="Tahoma" pitchFamily="34" charset="0"/>
              <a:ea typeface="Times New Roman" pitchFamily="18" charset="0"/>
              <a:cs typeface="Tahoma" pitchFamily="34" charset="0"/>
            </a:endParaRPr>
          </a:p>
          <a:p>
            <a:pPr lvl="0" eaLnBrk="0" fontAlgn="base" hangingPunct="0">
              <a:spcBef>
                <a:spcPct val="0"/>
              </a:spcBef>
              <a:spcAft>
                <a:spcPct val="0"/>
              </a:spcAft>
            </a:pPr>
            <a:r>
              <a:rPr lang="it-IT" dirty="0" smtClean="0">
                <a:latin typeface="Tahoma" pitchFamily="34" charset="0"/>
                <a:ea typeface="Times New Roman" pitchFamily="18" charset="0"/>
                <a:cs typeface="Tahoma" pitchFamily="34" charset="0"/>
              </a:rPr>
              <a:t>perché </a:t>
            </a:r>
            <a:r>
              <a:rPr lang="it-IT" dirty="0" smtClean="0">
                <a:latin typeface="Tahoma" pitchFamily="34" charset="0"/>
                <a:ea typeface="Times New Roman" pitchFamily="18" charset="0"/>
                <a:cs typeface="Tahoma" pitchFamily="34" charset="0"/>
              </a:rPr>
              <a:t>Lui lo prenda su di sé e ci dia in cambio il Suo Spirito, </a:t>
            </a:r>
            <a:endParaRPr lang="it-IT" dirty="0" smtClean="0">
              <a:latin typeface="Tahoma" pitchFamily="34" charset="0"/>
              <a:ea typeface="Times New Roman" pitchFamily="18" charset="0"/>
              <a:cs typeface="Tahoma" pitchFamily="34" charset="0"/>
            </a:endParaRPr>
          </a:p>
          <a:p>
            <a:pPr lvl="0" eaLnBrk="0" fontAlgn="base" hangingPunct="0">
              <a:spcBef>
                <a:spcPct val="0"/>
              </a:spcBef>
              <a:spcAft>
                <a:spcPct val="0"/>
              </a:spcAft>
            </a:pPr>
            <a:endParaRPr lang="it-IT" dirty="0" smtClean="0">
              <a:latin typeface="Tahoma" pitchFamily="34" charset="0"/>
              <a:ea typeface="Times New Roman" pitchFamily="18" charset="0"/>
              <a:cs typeface="Tahoma" pitchFamily="34" charset="0"/>
            </a:endParaRPr>
          </a:p>
          <a:p>
            <a:pPr lvl="0" eaLnBrk="0" fontAlgn="base" hangingPunct="0">
              <a:spcBef>
                <a:spcPct val="0"/>
              </a:spcBef>
              <a:spcAft>
                <a:spcPct val="0"/>
              </a:spcAft>
            </a:pPr>
            <a:r>
              <a:rPr lang="it-IT" dirty="0" smtClean="0">
                <a:latin typeface="Tahoma" pitchFamily="34" charset="0"/>
                <a:ea typeface="Times New Roman" pitchFamily="18" charset="0"/>
                <a:cs typeface="Tahoma" pitchFamily="34" charset="0"/>
              </a:rPr>
              <a:t>è ciò che ci fa stare dentro il cuore di Dio </a:t>
            </a:r>
            <a:endParaRPr lang="it-IT" dirty="0" smtClean="0">
              <a:latin typeface="Tahoma" pitchFamily="34" charset="0"/>
              <a:ea typeface="Times New Roman" pitchFamily="18" charset="0"/>
              <a:cs typeface="Tahoma" pitchFamily="34" charset="0"/>
            </a:endParaRPr>
          </a:p>
          <a:p>
            <a:pPr lvl="0" eaLnBrk="0" fontAlgn="base" hangingPunct="0">
              <a:spcBef>
                <a:spcPct val="0"/>
              </a:spcBef>
              <a:spcAft>
                <a:spcPct val="0"/>
              </a:spcAft>
            </a:pPr>
            <a:endParaRPr lang="it-IT" dirty="0" smtClean="0">
              <a:latin typeface="Tahoma" pitchFamily="34" charset="0"/>
              <a:ea typeface="Times New Roman" pitchFamily="18" charset="0"/>
              <a:cs typeface="Tahoma" pitchFamily="34" charset="0"/>
            </a:endParaRPr>
          </a:p>
          <a:p>
            <a:pPr lvl="0" eaLnBrk="0" fontAlgn="base" hangingPunct="0">
              <a:spcBef>
                <a:spcPct val="0"/>
              </a:spcBef>
              <a:spcAft>
                <a:spcPct val="0"/>
              </a:spcAft>
            </a:pPr>
            <a:r>
              <a:rPr lang="it-IT" dirty="0" smtClean="0">
                <a:latin typeface="Tahoma" pitchFamily="34" charset="0"/>
                <a:ea typeface="Times New Roman" pitchFamily="18" charset="0"/>
                <a:cs typeface="Tahoma" pitchFamily="34" charset="0"/>
              </a:rPr>
              <a:t>e Dio abiterà il nostro cuore e si manifesterà in noi.</a:t>
            </a:r>
          </a:p>
          <a:p>
            <a:pPr lvl="0" eaLnBrk="0" fontAlgn="base" hangingPunct="0">
              <a:spcBef>
                <a:spcPct val="0"/>
              </a:spcBef>
              <a:spcAft>
                <a:spcPct val="0"/>
              </a:spcAft>
            </a:pPr>
            <a:endParaRPr lang="it-IT" dirty="0" smtClean="0">
              <a:latin typeface="Tahoma" pitchFamily="34" charset="0"/>
              <a:cs typeface="Tahoma" pitchFamily="34" charset="0"/>
            </a:endParaRPr>
          </a:p>
          <a:p>
            <a:pPr lvl="0" eaLnBrk="0" fontAlgn="base" hangingPunct="0">
              <a:spcBef>
                <a:spcPct val="0"/>
              </a:spcBef>
              <a:spcAft>
                <a:spcPct val="0"/>
              </a:spcAft>
            </a:pPr>
            <a:endParaRPr lang="it-IT" dirty="0" smtClean="0">
              <a:latin typeface="Arial" pitchFamily="34" charset="0"/>
            </a:endParaRPr>
          </a:p>
          <a:p>
            <a:pPr lvl="0" algn="ctr" eaLnBrk="0" fontAlgn="base" hangingPunct="0">
              <a:spcBef>
                <a:spcPct val="0"/>
              </a:spcBef>
              <a:spcAft>
                <a:spcPct val="0"/>
              </a:spcAft>
            </a:pPr>
            <a:r>
              <a:rPr lang="it-IT" sz="2400" b="1" dirty="0" smtClean="0">
                <a:solidFill>
                  <a:srgbClr val="FF0000"/>
                </a:solidFill>
                <a:latin typeface="Lucida Calligraphy" pitchFamily="66" charset="0"/>
                <a:ea typeface="Times New Roman" pitchFamily="18" charset="0"/>
                <a:cs typeface="Tahoma" pitchFamily="34" charset="0"/>
              </a:rPr>
              <a:t>Noi amiamo, perché egli ci ha amati per primo</a:t>
            </a:r>
            <a:endParaRPr lang="it-IT" sz="2400" b="1" dirty="0" smtClean="0">
              <a:solidFill>
                <a:srgbClr val="FF0000"/>
              </a:solidFill>
              <a:latin typeface="Lucida Calligraphy" pitchFamily="66" charset="0"/>
            </a:endParaRPr>
          </a:p>
        </p:txBody>
      </p:sp>
      <p:sp>
        <p:nvSpPr>
          <p:cNvPr id="3" name="Rettangolo 2"/>
          <p:cNvSpPr/>
          <p:nvPr/>
        </p:nvSpPr>
        <p:spPr>
          <a:xfrm>
            <a:off x="2214546" y="571480"/>
            <a:ext cx="4572000" cy="830997"/>
          </a:xfrm>
          <a:prstGeom prst="rect">
            <a:avLst/>
          </a:prstGeom>
        </p:spPr>
        <p:txBody>
          <a:bodyPr>
            <a:spAutoFit/>
          </a:bodyPr>
          <a:lstStyle/>
          <a:p>
            <a:pPr lvl="0" eaLnBrk="0" fontAlgn="base" hangingPunct="0">
              <a:spcBef>
                <a:spcPct val="0"/>
              </a:spcBef>
              <a:spcAft>
                <a:spcPct val="0"/>
              </a:spcAft>
            </a:pPr>
            <a:r>
              <a:rPr lang="it-IT" sz="2400" dirty="0" smtClean="0" bmk="">
                <a:solidFill>
                  <a:srgbClr val="FF0000"/>
                </a:solidFill>
                <a:latin typeface="Lucida Calligraphy" pitchFamily="66" charset="0"/>
                <a:ea typeface="Times New Roman" pitchFamily="18" charset="0"/>
                <a:cs typeface="Tahoma" pitchFamily="34" charset="0"/>
              </a:rPr>
              <a:t>chi sta nell’amore dimora in Dio e Dio dimora in lui.</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evangelizzare.org/wp-content/uploads/2010/06/lamore-di-ges%C3%B91.jpg"/>
          <p:cNvPicPr>
            <a:picLocks noChangeAspect="1" noChangeArrowheads="1"/>
          </p:cNvPicPr>
          <p:nvPr/>
        </p:nvPicPr>
        <p:blipFill>
          <a:blip r:embed="rId2"/>
          <a:srcRect/>
          <a:stretch>
            <a:fillRect/>
          </a:stretch>
        </p:blipFill>
        <p:spPr bwMode="auto">
          <a:xfrm>
            <a:off x="6072198" y="4992142"/>
            <a:ext cx="2452677" cy="1723006"/>
          </a:xfrm>
          <a:prstGeom prst="rect">
            <a:avLst/>
          </a:prstGeom>
          <a:noFill/>
        </p:spPr>
      </p:pic>
      <p:sp>
        <p:nvSpPr>
          <p:cNvPr id="23553" name="Rectangle 1"/>
          <p:cNvSpPr>
            <a:spLocks noChangeArrowheads="1"/>
          </p:cNvSpPr>
          <p:nvPr/>
        </p:nvSpPr>
        <p:spPr bwMode="auto">
          <a:xfrm>
            <a:off x="785786" y="571480"/>
            <a:ext cx="7500990"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it-IT"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E’ perché Dio mi ha amato e io ho riconosciuto i segni del suo amore, che non posso non riamare, non per un dovere estrinseco, appiccicato, ma per una urgenza del cuore</a:t>
            </a:r>
            <a:r>
              <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600" b="0" i="0" u="none" strike="noStrike" cap="none" normalizeH="0" baseline="0" dirty="0" smtClean="0" bmk="">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rPr>
              <a:t>E’ perché l’Amore di Dio è stato riversato nei nostri cuori che possiamo sperare di amare a nostra volta.</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bmk="">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rPr>
              <a:t>      Solo </a:t>
            </a:r>
            <a:r>
              <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rPr>
              <a:t>da qui scaturisce l’amore nella sua verità.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bmk="">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rPr>
              <a:t>Il resto è attrazione, bisogno, desiderio che non poche volte si traduce in ‘uso’,  in funzione della gratificazione di sé e, anche se passa sotto il nome di ‘amore’ , nel tempo, di fronte alle prove esigenti della vita, non dura, viene meno.</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bmk="">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rPr>
              <a:t>Quando Gesù parla alla Samaritana dell’acqua viva che Egli dà si riferisce al Suo Amore.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bmk="">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rPr>
              <a:t>Se da Lui lo riceviamo, non solo colma la nostra sete, ma diventa in noi sorgente che zampilla per la vita di molti</a:t>
            </a:r>
            <a:r>
              <a:rPr kumimoji="0" lang="it-IT"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a:t>
            </a:r>
            <a:endParaRPr kumimoji="0" lang="it-IT"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800" b="0" i="0" u="none" strike="noStrike" cap="none" normalizeH="0" baseline="0" dirty="0" smtClean="0">
                <a:ln>
                  <a:noFill/>
                </a:ln>
                <a:solidFill>
                  <a:schemeClr val="tx1"/>
                </a:solidFill>
                <a:effectLst/>
                <a:latin typeface="Arial" pitchFamily="34" charset="0"/>
              </a:rPr>
              <a:t/>
            </a:r>
            <a:br>
              <a:rPr kumimoji="0" lang="it-IT" sz="1800" b="0" i="0" u="none" strike="noStrike" cap="none" normalizeH="0" baseline="0" dirty="0" smtClean="0">
                <a:ln>
                  <a:noFill/>
                </a:ln>
                <a:solidFill>
                  <a:schemeClr val="tx1"/>
                </a:solidFill>
                <a:effectLst/>
                <a:latin typeface="Arial" pitchFamily="34" charset="0"/>
              </a:rPr>
            </a:br>
            <a:endParaRPr kumimoji="0" lang="it-IT" sz="1800" b="0" i="0" u="none" strike="noStrike" cap="none" normalizeH="0" baseline="0" dirty="0" smtClean="0">
              <a:ln>
                <a:noFill/>
              </a:ln>
              <a:solidFill>
                <a:schemeClr val="tx1"/>
              </a:solidFill>
              <a:effectLst/>
              <a:latin typeface="Arial" pitchFamily="34" charset="0"/>
            </a:endParaRPr>
          </a:p>
        </p:txBody>
      </p:sp>
      <p:sp>
        <p:nvSpPr>
          <p:cNvPr id="4" name="Cuore 3"/>
          <p:cNvSpPr/>
          <p:nvPr/>
        </p:nvSpPr>
        <p:spPr>
          <a:xfrm>
            <a:off x="500034" y="1643050"/>
            <a:ext cx="285752" cy="214314"/>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Cuore 4"/>
          <p:cNvSpPr/>
          <p:nvPr/>
        </p:nvSpPr>
        <p:spPr>
          <a:xfrm>
            <a:off x="500034" y="642918"/>
            <a:ext cx="285752" cy="214314"/>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642910" y="214290"/>
            <a:ext cx="8001056" cy="6478697"/>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600" b="1"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ESERCIZIO</a:t>
            </a:r>
            <a:endParaRPr kumimoji="0" lang="it-IT"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600" b="1" i="0" u="none" strike="noStrike" cap="none" normalizeH="0" baseline="0" dirty="0" smtClean="0">
              <a:ln>
                <a:noFill/>
              </a:ln>
              <a:solidFill>
                <a:schemeClr val="tx1"/>
              </a:solidFill>
              <a:effectLst/>
              <a:latin typeface="Tahoma"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1" i="0" u="none" strike="noStrike" cap="none" normalizeH="0" baseline="0" dirty="0" smtClean="0">
                <a:ln>
                  <a:noFill/>
                </a:ln>
                <a:solidFill>
                  <a:schemeClr val="tx1"/>
                </a:solidFill>
                <a:effectLst/>
                <a:latin typeface="Tahoma" pitchFamily="34" charset="0"/>
                <a:cs typeface="Times New Roman" pitchFamily="18" charset="0"/>
              </a:rPr>
              <a:t>L’esame di coscienza</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600" b="1" i="0" u="none" strike="noStrike" cap="none" normalizeH="0" baseline="0" dirty="0" smtClean="0">
              <a:ln>
                <a:noFill/>
              </a:ln>
              <a:solidFill>
                <a:schemeClr val="tx1"/>
              </a:solidFill>
              <a:effectLst/>
              <a:latin typeface="Tahoma"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Quando sentiamo parlare di ‘esame di coscienza’  la prima cosa che ci viene alla mente è una specie di ‘bilancio serale o periodico delle nostre malefatte, una indagine -la più onesta possibile - sui nostri errori.</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600" b="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1" u="none" strike="noStrike" cap="none" normalizeH="0" baseline="0" dirty="0" smtClean="0">
                <a:ln>
                  <a:noFill/>
                </a:ln>
                <a:solidFill>
                  <a:schemeClr val="bg2">
                    <a:lumMod val="50000"/>
                  </a:schemeClr>
                </a:solidFill>
                <a:effectLst/>
                <a:latin typeface="Tahoma" pitchFamily="34" charset="0"/>
                <a:ea typeface="Times New Roman" pitchFamily="18" charset="0"/>
                <a:cs typeface="Tahoma" pitchFamily="34" charset="0"/>
              </a:rPr>
              <a:t>Non è certo del tutto sbagliato questo pensiero e, tuttavia, dimentica quello che  è più importante: la presa di coscienza di ciò che Dio ha fatto per me in questo giorno, in questo tempo, dentro le circostanze  vissute.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600" b="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Per lasciarci plasmare dalla Parola ascoltata vogliamo dare spazio nella nostra vita proprio a questo fondamentale aspetto dell’esame di coscienza.</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600" b="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La sera, prima di chiudere la tua giornata, fermati in silenzio e riconsidera il giorno passato: le cose vissute, i volti incontrati, le cose ascoltate, il tanto </a:t>
            </a:r>
            <a:r>
              <a:rPr kumimoji="0" lang="it-IT" sz="1600" b="0" u="none" strike="noStrike" cap="none" normalizeH="0" baseline="0" dirty="0" err="1" smtClean="0">
                <a:ln>
                  <a:noFill/>
                </a:ln>
                <a:solidFill>
                  <a:schemeClr val="tx1"/>
                </a:solidFill>
                <a:effectLst/>
                <a:latin typeface="Tahoma" pitchFamily="34" charset="0"/>
                <a:ea typeface="Times New Roman" pitchFamily="18" charset="0"/>
                <a:cs typeface="Tahoma" pitchFamily="34" charset="0"/>
              </a:rPr>
              <a:t>ricevuto…</a:t>
            </a:r>
            <a:r>
              <a:rPr kumimoji="0" lang="it-IT" sz="1600" b="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600" b="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Domandati:  </a:t>
            </a:r>
            <a:endParaRPr kumimoji="0" lang="it-IT" sz="1600" b="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Che cosa oggi Dio ha fatto per me?  Che cosa mi ha donato? Che cosa mi ha concesso di vivere? </a:t>
            </a:r>
            <a:endParaRPr kumimoji="0" lang="it-IT" sz="1600" b="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Riconosci anche tu i segni sensibili dell’amore di Dio e rendine grazie, con cuore grato.</a:t>
            </a:r>
            <a:endParaRPr kumimoji="0" lang="it-IT" sz="1600" b="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Così ‘conoscerai’ il Signore e più chiaramente potrai riconoscere anche il tuo peccato. Nascerà  più vera in te la contrizione per l’amore mancato e la domanda a Dio del Suo perdono. </a:t>
            </a:r>
            <a:endParaRPr kumimoji="0" lang="it-IT" sz="1600" b="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800" b="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357158" y="214290"/>
            <a:ext cx="8501122"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600" b="1"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DAVANTI ALL’EUCARISTIA</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1"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Per pregare </a:t>
            </a:r>
            <a:r>
              <a:rPr lang="it-IT" sz="1600" b="1" dirty="0" smtClean="0">
                <a:latin typeface="Tahoma" pitchFamily="34" charset="0"/>
                <a:ea typeface="Times New Roman" pitchFamily="18" charset="0"/>
                <a:cs typeface="Tahoma" pitchFamily="34" charset="0"/>
              </a:rPr>
              <a:t>m</a:t>
            </a:r>
            <a:r>
              <a:rPr kumimoji="0" lang="it-IT" sz="1600" b="1"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ettiti alla presenza del Signore</a:t>
            </a:r>
            <a:endParaRPr kumimoji="0" lang="it-IT"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it-IT" sz="1600" dirty="0" smtClean="0">
              <a:latin typeface="Arial" pitchFamily="34" charset="0"/>
              <a:ea typeface="Times New Roman" pitchFamily="18" charset="0"/>
              <a:cs typeface="Tahoma"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Egli ti sta </a:t>
            </a:r>
            <a:r>
              <a:rPr kumimoji="0" lang="it-IT" sz="1600" b="0" i="0" u="none" strike="noStrike" cap="none" normalizeH="0" baseline="0" dirty="0" err="1" smtClean="0">
                <a:ln>
                  <a:noFill/>
                </a:ln>
                <a:solidFill>
                  <a:schemeClr val="tx2">
                    <a:lumMod val="75000"/>
                  </a:schemeClr>
                </a:solidFill>
                <a:effectLst/>
                <a:latin typeface="Tahoma" pitchFamily="34" charset="0"/>
                <a:ea typeface="Times New Roman" pitchFamily="18" charset="0"/>
                <a:cs typeface="Tahoma" pitchFamily="34" charset="0"/>
              </a:rPr>
              <a:t>aspettando…</a:t>
            </a:r>
            <a:endParaRPr kumimoji="0" lang="it-IT" sz="1600" b="0" i="0" u="none" strike="noStrike" cap="none" normalizeH="0" baseline="0" dirty="0" smtClean="0">
              <a:ln>
                <a:noFill/>
              </a:ln>
              <a:solidFill>
                <a:schemeClr val="tx2">
                  <a:lumMod val="75000"/>
                </a:schemeClr>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Guarda come Lui ti </a:t>
            </a:r>
            <a:r>
              <a:rPr kumimoji="0" lang="it-IT" sz="1600" b="0" i="0" u="none" strike="noStrike" cap="none" normalizeH="0" baseline="0" dirty="0" err="1" smtClean="0">
                <a:ln>
                  <a:noFill/>
                </a:ln>
                <a:solidFill>
                  <a:schemeClr val="tx2">
                    <a:lumMod val="75000"/>
                  </a:schemeClr>
                </a:solidFill>
                <a:effectLst/>
                <a:latin typeface="Tahoma" pitchFamily="34" charset="0"/>
                <a:ea typeface="Times New Roman" pitchFamily="18" charset="0"/>
                <a:cs typeface="Tahoma" pitchFamily="34" charset="0"/>
              </a:rPr>
              <a:t>guarda…</a:t>
            </a:r>
            <a:r>
              <a:rPr kumimoji="0" lang="it-IT" sz="16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 </a:t>
            </a:r>
            <a:endParaRPr kumimoji="0" lang="it-IT" sz="1600" b="0" i="0" u="none" strike="noStrike" cap="none" normalizeH="0" baseline="0" dirty="0" smtClean="0">
              <a:ln>
                <a:noFill/>
              </a:ln>
              <a:solidFill>
                <a:schemeClr val="tx2">
                  <a:lumMod val="75000"/>
                </a:schemeClr>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e </a:t>
            </a:r>
            <a:r>
              <a:rPr kumimoji="0" lang="it-IT" sz="1600" b="1"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adora</a:t>
            </a:r>
            <a:r>
              <a:rPr kumimoji="0" lang="it-IT" sz="16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 in silenzio</a:t>
            </a:r>
            <a:endParaRPr kumimoji="0" lang="it-IT" sz="1600" b="0" i="0" u="none" strike="noStrike" cap="none" normalizeH="0" baseline="0" dirty="0" smtClean="0">
              <a:ln>
                <a:noFill/>
              </a:ln>
              <a:solidFill>
                <a:schemeClr val="tx2">
                  <a:lumMod val="75000"/>
                </a:schemeClr>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Blip>
                <a:blip r:embed="rId2"/>
              </a:buBlip>
              <a:tabLst/>
            </a:pPr>
            <a:r>
              <a:rPr kumimoji="0" lang="it-IT" sz="1600" b="1"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Chiedi a Gesù </a:t>
            </a:r>
            <a:endParaRPr kumimoji="0" lang="it-IT"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Che ti conceda di poter bere alla Fonte del Suo Amore, perché la Sua ‘acqua’ diventi in te sorgente che zampilla, per la vita di molti.</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Blip>
                <a:blip r:embed="rId2"/>
              </a:buBlip>
              <a:tabLst/>
            </a:pPr>
            <a:r>
              <a:rPr kumimoji="0" lang="it-IT" sz="1600" b="1"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Rileggi il brano</a:t>
            </a:r>
            <a:r>
              <a:rPr kumimoji="0" lang="it-IT"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 </a:t>
            </a:r>
            <a:endParaRPr kumimoji="0" lang="it-IT"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Immagina Giovanni, il discepolo amato, col capo poggiato sul petto del proprio Maestro nell’ultima cena, in ascolto del Suo cuore</a:t>
            </a:r>
            <a:endParaRPr kumimoji="0" lang="it-IT"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Con questa immagine davanti agli occhi riascolta le parole che Giovanni scrive anche a noi nella sua lettera.</a:t>
            </a:r>
            <a:endParaRPr kumimoji="0" lang="it-IT"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Senti la forza delle parole che usa e, con l’aiuto del  commento al testo,  domandati: che cosa dicono alla mia vita di oggi? Quale luce mi offrono? Quale strada mi segnano?</a:t>
            </a:r>
            <a:endParaRPr kumimoji="0" lang="it-IT"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Arial" pitchFamily="34" charset="0"/>
                <a:ea typeface="Times New Roman" pitchFamily="18" charset="0"/>
              </a:rPr>
              <a:t>  </a:t>
            </a:r>
            <a:endParaRPr kumimoji="0" lang="it-IT"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Blip>
                <a:blip r:embed="rId2"/>
              </a:buBlip>
              <a:tabLst/>
            </a:pPr>
            <a:r>
              <a:rPr kumimoji="0" lang="it-IT" sz="1600" b="1"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Parla a Gesù</a:t>
            </a:r>
            <a:r>
              <a:rPr kumimoji="0" lang="it-IT"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 </a:t>
            </a:r>
            <a:endParaRPr kumimoji="0" lang="it-IT"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come fa un amico con l’amico, su ciò che hai pensato e ascolta. Certamente Egli fa risuonare in te con qualche accento particolare la Parola che ti ha rivolto.</a:t>
            </a:r>
            <a:endParaRPr kumimoji="0" lang="it-IT"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Domandagli di saperla custodire, perché cresca la conoscenza del Suo Amore e dal di dentro  ti trasformi.</a:t>
            </a:r>
            <a:endParaRPr kumimoji="0" lang="it-IT" sz="1600" b="0" i="0" u="none" strike="noStrike" cap="none" normalizeH="0" baseline="0" dirty="0" smtClean="0">
              <a:ln>
                <a:noFill/>
              </a:ln>
              <a:solidFill>
                <a:schemeClr val="tx1"/>
              </a:solidFill>
              <a:effectLst/>
              <a:latin typeface="Arial" pitchFamily="34" charset="0"/>
            </a:endParaRPr>
          </a:p>
        </p:txBody>
      </p:sp>
      <p:pic>
        <p:nvPicPr>
          <p:cNvPr id="28675" name="Picture 3" descr="http://giovannimapelli.files.wordpress.com/2010/03/bimbo-in-preghiera.jpg"/>
          <p:cNvPicPr>
            <a:picLocks noChangeAspect="1" noChangeArrowheads="1"/>
          </p:cNvPicPr>
          <p:nvPr/>
        </p:nvPicPr>
        <p:blipFill>
          <a:blip r:embed="rId3"/>
          <a:srcRect/>
          <a:stretch>
            <a:fillRect/>
          </a:stretch>
        </p:blipFill>
        <p:spPr bwMode="auto">
          <a:xfrm>
            <a:off x="6429388" y="357166"/>
            <a:ext cx="2286016" cy="1720127"/>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1071538" y="357166"/>
            <a:ext cx="7500990"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600" b="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e dalle parole del  Salmo 111, che canta la tenerezza di Dio</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600" b="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b="0" i="1" u="none" strike="noStrike" cap="none" normalizeH="0" baseline="0" dirty="0" smtClean="0">
                <a:ln>
                  <a:noFill/>
                </a:ln>
                <a:solidFill>
                  <a:srgbClr val="FF0000"/>
                </a:solidFill>
                <a:effectLst/>
                <a:latin typeface="Tahoma" pitchFamily="34" charset="0"/>
                <a:ea typeface="Times New Roman" pitchFamily="18" charset="0"/>
                <a:cs typeface="Tahoma" pitchFamily="34" charset="0"/>
              </a:rPr>
              <a:t>Renderò grazie al Signore con tutto il cuore,</a:t>
            </a:r>
            <a:endParaRPr kumimoji="0" lang="it-IT" b="0" i="1" u="none" strike="noStrike" cap="none" normalizeH="0" baseline="0" dirty="0" smtClean="0">
              <a:ln>
                <a:noFill/>
              </a:ln>
              <a:solidFill>
                <a:srgbClr val="FF0000"/>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b="0" i="1" u="none" strike="noStrike" cap="none" normalizeH="0" baseline="0" dirty="0" smtClean="0">
                <a:ln>
                  <a:noFill/>
                </a:ln>
                <a:solidFill>
                  <a:srgbClr val="FF0000"/>
                </a:solidFill>
                <a:effectLst/>
                <a:latin typeface="Tahoma" pitchFamily="34" charset="0"/>
                <a:ea typeface="Times New Roman" pitchFamily="18" charset="0"/>
                <a:cs typeface="Tahoma" pitchFamily="34" charset="0"/>
              </a:rPr>
              <a:t>nel consesso dei giusti e nell’assemblea.</a:t>
            </a:r>
            <a:endParaRPr kumimoji="0" lang="it-IT" b="0" i="1" u="none" strike="noStrike" cap="none" normalizeH="0" baseline="0" dirty="0" smtClean="0">
              <a:ln>
                <a:noFill/>
              </a:ln>
              <a:solidFill>
                <a:srgbClr val="FF0000"/>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b="0" i="1" u="none" strike="noStrike" cap="none" normalizeH="0" baseline="0" dirty="0" smtClean="0">
                <a:ln>
                  <a:noFill/>
                </a:ln>
                <a:solidFill>
                  <a:srgbClr val="FF0000"/>
                </a:solidFill>
                <a:effectLst/>
                <a:latin typeface="Tahoma" pitchFamily="34" charset="0"/>
                <a:ea typeface="Times New Roman" pitchFamily="18" charset="0"/>
                <a:cs typeface="Tahoma" pitchFamily="34" charset="0"/>
              </a:rPr>
              <a:t>Grandi le opere del Signore,</a:t>
            </a:r>
            <a:endParaRPr kumimoji="0" lang="it-IT" b="0" i="1" u="none" strike="noStrike" cap="none" normalizeH="0" baseline="0" dirty="0" smtClean="0">
              <a:ln>
                <a:noFill/>
              </a:ln>
              <a:solidFill>
                <a:srgbClr val="FF0000"/>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b="0" i="1" u="none" strike="noStrike" cap="none" normalizeH="0" baseline="0" dirty="0" smtClean="0">
                <a:ln>
                  <a:noFill/>
                </a:ln>
                <a:solidFill>
                  <a:srgbClr val="FF0000"/>
                </a:solidFill>
                <a:effectLst/>
                <a:latin typeface="Tahoma" pitchFamily="34" charset="0"/>
                <a:ea typeface="Times New Roman" pitchFamily="18" charset="0"/>
                <a:cs typeface="Tahoma" pitchFamily="34" charset="0"/>
              </a:rPr>
              <a:t>le contemplino coloro che lo amano.</a:t>
            </a:r>
            <a:endParaRPr kumimoji="0" lang="it-IT" b="0" i="1" u="none" strike="noStrike" cap="none" normalizeH="0" baseline="0" dirty="0" smtClean="0">
              <a:ln>
                <a:noFill/>
              </a:ln>
              <a:solidFill>
                <a:srgbClr val="FF0000"/>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b="0" i="1" u="none" strike="noStrike" cap="none" normalizeH="0" baseline="0" dirty="0" smtClean="0">
                <a:ln>
                  <a:noFill/>
                </a:ln>
                <a:solidFill>
                  <a:srgbClr val="FF0000"/>
                </a:solidFill>
                <a:effectLst/>
                <a:latin typeface="Tahoma" pitchFamily="34" charset="0"/>
                <a:ea typeface="Times New Roman" pitchFamily="18" charset="0"/>
                <a:cs typeface="Tahoma" pitchFamily="34" charset="0"/>
              </a:rPr>
              <a:t>Le sue opere sono splendore di bellezza,</a:t>
            </a:r>
            <a:endParaRPr kumimoji="0" lang="it-IT" b="0" i="1" u="none" strike="noStrike" cap="none" normalizeH="0" baseline="0" dirty="0" smtClean="0">
              <a:ln>
                <a:noFill/>
              </a:ln>
              <a:solidFill>
                <a:srgbClr val="FF0000"/>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b="0" i="1" u="none" strike="noStrike" cap="none" normalizeH="0" baseline="0" dirty="0" smtClean="0">
                <a:ln>
                  <a:noFill/>
                </a:ln>
                <a:solidFill>
                  <a:srgbClr val="FF0000"/>
                </a:solidFill>
                <a:effectLst/>
                <a:latin typeface="Tahoma" pitchFamily="34" charset="0"/>
                <a:ea typeface="Times New Roman" pitchFamily="18" charset="0"/>
                <a:cs typeface="Tahoma" pitchFamily="34" charset="0"/>
              </a:rPr>
              <a:t>la sua giustizia dura per sempre.</a:t>
            </a:r>
            <a:endParaRPr kumimoji="0" lang="it-IT" b="0" i="1" u="none" strike="noStrike" cap="none" normalizeH="0" baseline="0" dirty="0" smtClean="0">
              <a:ln>
                <a:noFill/>
              </a:ln>
              <a:solidFill>
                <a:srgbClr val="FF0000"/>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b="0" i="1" u="none" strike="noStrike" cap="none" normalizeH="0" baseline="0" dirty="0" smtClean="0">
                <a:ln>
                  <a:noFill/>
                </a:ln>
                <a:solidFill>
                  <a:srgbClr val="FF0000"/>
                </a:solidFill>
                <a:effectLst/>
                <a:latin typeface="Tahoma" pitchFamily="34" charset="0"/>
                <a:ea typeface="Times New Roman" pitchFamily="18" charset="0"/>
                <a:cs typeface="Tahoma" pitchFamily="34" charset="0"/>
              </a:rPr>
              <a:t>Ha lasciato un ricordo dei suoi prodigi:</a:t>
            </a:r>
            <a:endParaRPr kumimoji="0" lang="it-IT" b="0" i="1" u="none" strike="noStrike" cap="none" normalizeH="0" baseline="0" dirty="0" smtClean="0">
              <a:ln>
                <a:noFill/>
              </a:ln>
              <a:solidFill>
                <a:srgbClr val="FF0000"/>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b="0" i="1" u="none" strike="noStrike" cap="none" normalizeH="0" baseline="0" dirty="0" smtClean="0">
                <a:ln>
                  <a:noFill/>
                </a:ln>
                <a:solidFill>
                  <a:srgbClr val="FF0000"/>
                </a:solidFill>
                <a:effectLst/>
                <a:latin typeface="Tahoma" pitchFamily="34" charset="0"/>
                <a:ea typeface="Times New Roman" pitchFamily="18" charset="0"/>
                <a:cs typeface="Tahoma" pitchFamily="34" charset="0"/>
              </a:rPr>
              <a:t>pietà e tenerezza è il Signore.</a:t>
            </a:r>
            <a:endParaRPr kumimoji="0" lang="it-IT" b="0" i="1" u="none" strike="noStrike" cap="none" normalizeH="0" baseline="0" dirty="0" smtClean="0">
              <a:ln>
                <a:noFill/>
              </a:ln>
              <a:solidFill>
                <a:srgbClr val="FF0000"/>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b="0" i="1" u="none" strike="noStrike" cap="none" normalizeH="0" baseline="0" dirty="0" smtClean="0">
                <a:ln>
                  <a:noFill/>
                </a:ln>
                <a:solidFill>
                  <a:srgbClr val="FF0000"/>
                </a:solidFill>
                <a:effectLst/>
                <a:latin typeface="Tahoma" pitchFamily="34" charset="0"/>
                <a:ea typeface="Times New Roman" pitchFamily="18" charset="0"/>
                <a:cs typeface="Tahoma" pitchFamily="34" charset="0"/>
              </a:rPr>
              <a:t>Egli da il cibo a chi lo teme,</a:t>
            </a:r>
            <a:endParaRPr kumimoji="0" lang="it-IT" b="0" i="1" u="none" strike="noStrike" cap="none" normalizeH="0" baseline="0" dirty="0" smtClean="0">
              <a:ln>
                <a:noFill/>
              </a:ln>
              <a:solidFill>
                <a:srgbClr val="FF0000"/>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b="0" i="1" u="none" strike="noStrike" cap="none" normalizeH="0" baseline="0" dirty="0" smtClean="0">
                <a:ln>
                  <a:noFill/>
                </a:ln>
                <a:solidFill>
                  <a:srgbClr val="FF0000"/>
                </a:solidFill>
                <a:effectLst/>
                <a:latin typeface="Tahoma" pitchFamily="34" charset="0"/>
                <a:ea typeface="Times New Roman" pitchFamily="18" charset="0"/>
                <a:cs typeface="Tahoma" pitchFamily="34" charset="0"/>
              </a:rPr>
              <a:t>si ricorda sempre della sua alleanza.</a:t>
            </a:r>
            <a:endParaRPr kumimoji="0" lang="it-IT" b="0" i="1" u="none" strike="noStrike" cap="none" normalizeH="0" baseline="0" dirty="0" smtClean="0">
              <a:ln>
                <a:noFill/>
              </a:ln>
              <a:solidFill>
                <a:srgbClr val="FF0000"/>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b="0" i="1" u="none" strike="noStrike" cap="none" normalizeH="0" baseline="0" dirty="0" smtClean="0">
                <a:ln>
                  <a:noFill/>
                </a:ln>
                <a:solidFill>
                  <a:srgbClr val="FF0000"/>
                </a:solidFill>
                <a:effectLst/>
                <a:latin typeface="Tahoma" pitchFamily="34" charset="0"/>
                <a:ea typeface="Times New Roman" pitchFamily="18" charset="0"/>
                <a:cs typeface="Tahoma" pitchFamily="34" charset="0"/>
              </a:rPr>
              <a:t>Le opere delle sue mani sono verità e giustizia,</a:t>
            </a:r>
            <a:endParaRPr kumimoji="0" lang="it-IT" b="0" i="1" u="none" strike="noStrike" cap="none" normalizeH="0" baseline="0" dirty="0" smtClean="0">
              <a:ln>
                <a:noFill/>
              </a:ln>
              <a:solidFill>
                <a:srgbClr val="FF0000"/>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b="0" i="1" u="none" strike="noStrike" cap="none" normalizeH="0" baseline="0" dirty="0" smtClean="0">
                <a:ln>
                  <a:noFill/>
                </a:ln>
                <a:solidFill>
                  <a:srgbClr val="FF0000"/>
                </a:solidFill>
                <a:effectLst/>
                <a:latin typeface="Tahoma" pitchFamily="34" charset="0"/>
                <a:ea typeface="Times New Roman" pitchFamily="18" charset="0"/>
                <a:cs typeface="Tahoma" pitchFamily="34" charset="0"/>
              </a:rPr>
              <a:t>stabili sono tutti i suoi comandi,</a:t>
            </a:r>
            <a:endParaRPr kumimoji="0" lang="it-IT" b="0" i="1" u="none" strike="noStrike" cap="none" normalizeH="0" baseline="0" dirty="0" smtClean="0">
              <a:ln>
                <a:noFill/>
              </a:ln>
              <a:solidFill>
                <a:srgbClr val="FF0000"/>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b="0" i="1" u="none" strike="noStrike" cap="none" normalizeH="0" baseline="0" dirty="0" smtClean="0">
                <a:ln>
                  <a:noFill/>
                </a:ln>
                <a:solidFill>
                  <a:srgbClr val="FF0000"/>
                </a:solidFill>
                <a:effectLst/>
                <a:latin typeface="Tahoma" pitchFamily="34" charset="0"/>
                <a:ea typeface="Times New Roman" pitchFamily="18" charset="0"/>
                <a:cs typeface="Tahoma" pitchFamily="34" charset="0"/>
              </a:rPr>
              <a:t>immutabili nei secoli, per sempre,</a:t>
            </a:r>
            <a:endParaRPr kumimoji="0" lang="it-IT" b="0" i="1" u="none" strike="noStrike" cap="none" normalizeH="0" baseline="0" dirty="0" smtClean="0">
              <a:ln>
                <a:noFill/>
              </a:ln>
              <a:solidFill>
                <a:srgbClr val="FF0000"/>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b="0" i="1" u="none" strike="noStrike" cap="none" normalizeH="0" baseline="0" dirty="0" smtClean="0">
                <a:ln>
                  <a:noFill/>
                </a:ln>
                <a:solidFill>
                  <a:srgbClr val="FF0000"/>
                </a:solidFill>
                <a:effectLst/>
                <a:latin typeface="Tahoma" pitchFamily="34" charset="0"/>
                <a:ea typeface="Times New Roman" pitchFamily="18" charset="0"/>
                <a:cs typeface="Tahoma" pitchFamily="34" charset="0"/>
              </a:rPr>
              <a:t>eseguiti con fedeltà e rettitudine.</a:t>
            </a:r>
            <a:endParaRPr kumimoji="0" lang="it-IT" b="0" i="1" u="none" strike="noStrike" cap="none" normalizeH="0" baseline="0" dirty="0" smtClean="0">
              <a:ln>
                <a:noFill/>
              </a:ln>
              <a:solidFill>
                <a:srgbClr val="FF0000"/>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b="0" i="1" u="none" strike="noStrike" cap="none" normalizeH="0" baseline="0" dirty="0" smtClean="0">
                <a:ln>
                  <a:noFill/>
                </a:ln>
                <a:solidFill>
                  <a:srgbClr val="FF0000"/>
                </a:solidFill>
                <a:effectLst/>
                <a:latin typeface="Tahoma" pitchFamily="34" charset="0"/>
                <a:ea typeface="Times New Roman" pitchFamily="18" charset="0"/>
                <a:cs typeface="Tahoma" pitchFamily="34" charset="0"/>
              </a:rPr>
              <a:t>Mandò a liberare il suo popolo,</a:t>
            </a:r>
            <a:endParaRPr kumimoji="0" lang="it-IT" b="0" i="1" u="none" strike="noStrike" cap="none" normalizeH="0" baseline="0" dirty="0" smtClean="0">
              <a:ln>
                <a:noFill/>
              </a:ln>
              <a:solidFill>
                <a:srgbClr val="FF0000"/>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b="0" i="1" u="none" strike="noStrike" cap="none" normalizeH="0" baseline="0" dirty="0" smtClean="0">
                <a:ln>
                  <a:noFill/>
                </a:ln>
                <a:solidFill>
                  <a:srgbClr val="FF0000"/>
                </a:solidFill>
                <a:effectLst/>
                <a:latin typeface="Tahoma" pitchFamily="34" charset="0"/>
                <a:ea typeface="Times New Roman" pitchFamily="18" charset="0"/>
                <a:cs typeface="Tahoma" pitchFamily="34" charset="0"/>
              </a:rPr>
              <a:t>stabilì la sua alleanza per sempre.</a:t>
            </a:r>
            <a:endParaRPr kumimoji="0" lang="it-IT" b="0" i="1" u="none" strike="noStrike" cap="none" normalizeH="0" baseline="0" dirty="0" smtClean="0">
              <a:ln>
                <a:noFill/>
              </a:ln>
              <a:solidFill>
                <a:srgbClr val="FF0000"/>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b="0" i="1" u="none" strike="noStrike" cap="none" normalizeH="0" baseline="0" dirty="0" smtClean="0">
                <a:ln>
                  <a:noFill/>
                </a:ln>
                <a:solidFill>
                  <a:srgbClr val="FF0000"/>
                </a:solidFill>
                <a:effectLst/>
                <a:latin typeface="Tahoma" pitchFamily="34" charset="0"/>
                <a:ea typeface="Times New Roman" pitchFamily="18" charset="0"/>
                <a:cs typeface="Tahoma" pitchFamily="34" charset="0"/>
              </a:rPr>
              <a:t>Santo e terribile il suo nome.</a:t>
            </a:r>
            <a:endParaRPr kumimoji="0" lang="it-IT" b="0" i="1" u="none" strike="noStrike" cap="none" normalizeH="0" baseline="0" dirty="0" smtClean="0">
              <a:ln>
                <a:noFill/>
              </a:ln>
              <a:solidFill>
                <a:srgbClr val="FF0000"/>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b="0" i="1" u="none" strike="noStrike" cap="none" normalizeH="0" baseline="0" dirty="0" smtClean="0">
                <a:ln>
                  <a:noFill/>
                </a:ln>
                <a:solidFill>
                  <a:srgbClr val="FF0000"/>
                </a:solidFill>
                <a:effectLst/>
                <a:latin typeface="Tahoma" pitchFamily="34" charset="0"/>
                <a:ea typeface="Times New Roman" pitchFamily="18" charset="0"/>
                <a:cs typeface="Tahoma" pitchFamily="34" charset="0"/>
              </a:rPr>
              <a:t>Principio della saggezza è il timore del Signore,</a:t>
            </a:r>
            <a:endParaRPr kumimoji="0" lang="it-IT" b="0" i="1" u="none" strike="noStrike" cap="none" normalizeH="0" baseline="0" dirty="0" smtClean="0">
              <a:ln>
                <a:noFill/>
              </a:ln>
              <a:solidFill>
                <a:srgbClr val="FF0000"/>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b="0" i="1" u="none" strike="noStrike" cap="none" normalizeH="0" baseline="0" dirty="0" smtClean="0">
                <a:ln>
                  <a:noFill/>
                </a:ln>
                <a:solidFill>
                  <a:srgbClr val="FF0000"/>
                </a:solidFill>
                <a:effectLst/>
                <a:latin typeface="Tahoma" pitchFamily="34" charset="0"/>
                <a:ea typeface="Times New Roman" pitchFamily="18" charset="0"/>
                <a:cs typeface="Tahoma" pitchFamily="34" charset="0"/>
              </a:rPr>
              <a:t>saggio è colui che gli è fedele;</a:t>
            </a:r>
            <a:endParaRPr kumimoji="0" lang="it-IT" b="0" i="1" u="none" strike="noStrike" cap="none" normalizeH="0" baseline="0" dirty="0" smtClean="0">
              <a:ln>
                <a:noFill/>
              </a:ln>
              <a:solidFill>
                <a:srgbClr val="FF0000"/>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b="0" i="1" u="none" strike="noStrike" cap="none" normalizeH="0" baseline="0" dirty="0" smtClean="0">
                <a:ln>
                  <a:noFill/>
                </a:ln>
                <a:solidFill>
                  <a:srgbClr val="FF0000"/>
                </a:solidFill>
                <a:effectLst/>
                <a:latin typeface="Tahoma" pitchFamily="34" charset="0"/>
                <a:ea typeface="Times New Roman" pitchFamily="18" charset="0"/>
                <a:cs typeface="Tahoma" pitchFamily="34" charset="0"/>
              </a:rPr>
              <a:t>la lode del Signore è senza fine.</a:t>
            </a:r>
            <a:endParaRPr kumimoji="0" lang="it-IT" b="0" i="1" u="none" strike="noStrike" cap="none" normalizeH="0" baseline="0" dirty="0" smtClean="0">
              <a:ln>
                <a:noFill/>
              </a:ln>
              <a:solidFill>
                <a:srgbClr val="FF0000"/>
              </a:solidFill>
              <a:effectLst/>
              <a:latin typeface="Arial" pitchFamily="34" charset="0"/>
            </a:endParaRPr>
          </a:p>
        </p:txBody>
      </p:sp>
      <p:pic>
        <p:nvPicPr>
          <p:cNvPr id="29699" name="Picture 3" descr="http://us.123rf.com/400wm/400/400/aoosthuizen/aoosthuizen1006/aoosthuizen100600118/7234699-bibbia-a-lume-di-candela-con-mani-piegate-in-preghiera.jpg"/>
          <p:cNvPicPr>
            <a:picLocks noChangeAspect="1" noChangeArrowheads="1"/>
          </p:cNvPicPr>
          <p:nvPr/>
        </p:nvPicPr>
        <p:blipFill>
          <a:blip r:embed="rId2"/>
          <a:srcRect/>
          <a:stretch>
            <a:fillRect/>
          </a:stretch>
        </p:blipFill>
        <p:spPr bwMode="auto">
          <a:xfrm>
            <a:off x="428596" y="2357430"/>
            <a:ext cx="1928794" cy="1215141"/>
          </a:xfrm>
          <a:prstGeom prst="rect">
            <a:avLst/>
          </a:prstGeom>
          <a:noFill/>
        </p:spPr>
      </p:pic>
      <p:pic>
        <p:nvPicPr>
          <p:cNvPr id="29701" name="Picture 5" descr="http://t2.gstatic.com/images?q=tbn:ANd9GcTEQAXAiaHxgLHq6TE0ysq0-Rn-tr3HrTNL-3rxtzyq2AJTN1hy"/>
          <p:cNvPicPr>
            <a:picLocks noChangeAspect="1" noChangeArrowheads="1"/>
          </p:cNvPicPr>
          <p:nvPr/>
        </p:nvPicPr>
        <p:blipFill>
          <a:blip r:embed="rId3"/>
          <a:srcRect/>
          <a:stretch>
            <a:fillRect/>
          </a:stretch>
        </p:blipFill>
        <p:spPr bwMode="auto">
          <a:xfrm>
            <a:off x="7358082" y="214290"/>
            <a:ext cx="1514475" cy="1924051"/>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57158" y="428604"/>
            <a:ext cx="8501122" cy="5724644"/>
          </a:xfrm>
          <a:prstGeom prst="rect">
            <a:avLst/>
          </a:prstGeom>
        </p:spPr>
        <p:txBody>
          <a:bodyPr wrap="square">
            <a:spAutoFit/>
          </a:bodyPr>
          <a:lstStyle/>
          <a:p>
            <a:pPr lvl="0" eaLnBrk="0" fontAlgn="base" hangingPunct="0">
              <a:spcBef>
                <a:spcPct val="0"/>
              </a:spcBef>
              <a:spcAft>
                <a:spcPct val="0"/>
              </a:spcAft>
              <a:buBlip>
                <a:blip r:embed="rId2"/>
              </a:buBlip>
            </a:pPr>
            <a:r>
              <a:rPr lang="it-IT" b="1" dirty="0" smtClean="0">
                <a:latin typeface="Tahoma" pitchFamily="34" charset="0"/>
                <a:ea typeface="Times New Roman" pitchFamily="18" charset="0"/>
                <a:cs typeface="Tahoma" pitchFamily="34" charset="0"/>
              </a:rPr>
              <a:t>Puoi concludere </a:t>
            </a:r>
            <a:r>
              <a:rPr lang="it-IT" dirty="0" smtClean="0">
                <a:latin typeface="Tahoma" pitchFamily="34" charset="0"/>
                <a:ea typeface="Times New Roman" pitchFamily="18" charset="0"/>
                <a:cs typeface="Tahoma" pitchFamily="34" charset="0"/>
              </a:rPr>
              <a:t>o con questa preghiera a Maria  che Benedetto </a:t>
            </a:r>
            <a:r>
              <a:rPr lang="it-IT" dirty="0" err="1" smtClean="0">
                <a:latin typeface="Tahoma" pitchFamily="34" charset="0"/>
                <a:ea typeface="Times New Roman" pitchFamily="18" charset="0"/>
                <a:cs typeface="Tahoma" pitchFamily="34" charset="0"/>
              </a:rPr>
              <a:t>XVI</a:t>
            </a:r>
            <a:r>
              <a:rPr lang="it-IT" dirty="0" smtClean="0">
                <a:latin typeface="Tahoma" pitchFamily="34" charset="0"/>
                <a:ea typeface="Times New Roman" pitchFamily="18" charset="0"/>
                <a:cs typeface="Tahoma" pitchFamily="34" charset="0"/>
              </a:rPr>
              <a:t> pone a chiusura della sua enciclica: </a:t>
            </a:r>
            <a:endParaRPr lang="it-IT" dirty="0" smtClean="0">
              <a:latin typeface="Tahoma" pitchFamily="34" charset="0"/>
              <a:ea typeface="Times New Roman" pitchFamily="18" charset="0"/>
              <a:cs typeface="Tahoma" pitchFamily="34" charset="0"/>
            </a:endParaRPr>
          </a:p>
          <a:p>
            <a:pPr lvl="0" eaLnBrk="0" fontAlgn="base" hangingPunct="0">
              <a:spcBef>
                <a:spcPct val="0"/>
              </a:spcBef>
              <a:spcAft>
                <a:spcPct val="0"/>
              </a:spcAft>
            </a:pPr>
            <a:endParaRPr lang="it-IT" dirty="0" smtClean="0">
              <a:latin typeface="Tahoma" pitchFamily="34" charset="0"/>
              <a:cs typeface="Tahoma" pitchFamily="34" charset="0"/>
            </a:endParaRPr>
          </a:p>
          <a:p>
            <a:pPr lvl="0" eaLnBrk="0" fontAlgn="base" hangingPunct="0">
              <a:spcBef>
                <a:spcPct val="0"/>
              </a:spcBef>
              <a:spcAft>
                <a:spcPct val="0"/>
              </a:spcAft>
            </a:pPr>
            <a:endParaRPr lang="it-IT" dirty="0" smtClean="0">
              <a:latin typeface="Tahoma" pitchFamily="34" charset="0"/>
              <a:cs typeface="Tahoma" pitchFamily="34" charset="0"/>
            </a:endParaRPr>
          </a:p>
          <a:p>
            <a:pPr lvl="0" eaLnBrk="0" fontAlgn="base" hangingPunct="0">
              <a:spcBef>
                <a:spcPct val="0"/>
              </a:spcBef>
              <a:spcAft>
                <a:spcPct val="0"/>
              </a:spcAft>
            </a:pPr>
            <a:endParaRPr lang="it-IT" dirty="0" smtClean="0">
              <a:latin typeface="Arial" pitchFamily="34" charset="0"/>
            </a:endParaRPr>
          </a:p>
          <a:p>
            <a:pPr lvl="0" eaLnBrk="0" fontAlgn="base" hangingPunct="0">
              <a:spcBef>
                <a:spcPct val="0"/>
              </a:spcBef>
              <a:spcAft>
                <a:spcPct val="0"/>
              </a:spcAft>
            </a:pPr>
            <a:r>
              <a:rPr lang="it-IT" sz="2000" i="1" dirty="0" smtClean="0">
                <a:solidFill>
                  <a:srgbClr val="0070C0"/>
                </a:solidFill>
                <a:latin typeface="Tahoma" pitchFamily="34" charset="0"/>
                <a:ea typeface="Times New Roman" pitchFamily="18" charset="0"/>
                <a:cs typeface="Tahoma" pitchFamily="34" charset="0"/>
              </a:rPr>
              <a:t>Santa Maria, Madre di Dio,</a:t>
            </a:r>
            <a:br>
              <a:rPr lang="it-IT" sz="2000" i="1" dirty="0" smtClean="0">
                <a:solidFill>
                  <a:srgbClr val="0070C0"/>
                </a:solidFill>
                <a:latin typeface="Tahoma" pitchFamily="34" charset="0"/>
                <a:ea typeface="Times New Roman" pitchFamily="18" charset="0"/>
                <a:cs typeface="Tahoma" pitchFamily="34" charset="0"/>
              </a:rPr>
            </a:br>
            <a:r>
              <a:rPr lang="it-IT" sz="2000" i="1" dirty="0" smtClean="0">
                <a:solidFill>
                  <a:srgbClr val="0070C0"/>
                </a:solidFill>
                <a:latin typeface="Tahoma" pitchFamily="34" charset="0"/>
                <a:ea typeface="Times New Roman" pitchFamily="18" charset="0"/>
                <a:cs typeface="Tahoma" pitchFamily="34" charset="0"/>
              </a:rPr>
              <a:t>tu hai donato al mondo la vera luce,</a:t>
            </a:r>
            <a:br>
              <a:rPr lang="it-IT" sz="2000" i="1" dirty="0" smtClean="0">
                <a:solidFill>
                  <a:srgbClr val="0070C0"/>
                </a:solidFill>
                <a:latin typeface="Tahoma" pitchFamily="34" charset="0"/>
                <a:ea typeface="Times New Roman" pitchFamily="18" charset="0"/>
                <a:cs typeface="Tahoma" pitchFamily="34" charset="0"/>
              </a:rPr>
            </a:br>
            <a:r>
              <a:rPr lang="it-IT" sz="2000" i="1" dirty="0" smtClean="0">
                <a:solidFill>
                  <a:srgbClr val="0070C0"/>
                </a:solidFill>
                <a:latin typeface="Tahoma" pitchFamily="34" charset="0"/>
                <a:ea typeface="Times New Roman" pitchFamily="18" charset="0"/>
                <a:cs typeface="Tahoma" pitchFamily="34" charset="0"/>
              </a:rPr>
              <a:t>Gesù, tuo Figlio – </a:t>
            </a:r>
            <a:r>
              <a:rPr lang="it-IT" sz="2000" i="1" dirty="0" err="1" smtClean="0">
                <a:solidFill>
                  <a:srgbClr val="0070C0"/>
                </a:solidFill>
                <a:latin typeface="Tahoma" pitchFamily="34" charset="0"/>
                <a:ea typeface="Times New Roman" pitchFamily="18" charset="0"/>
                <a:cs typeface="Tahoma" pitchFamily="34" charset="0"/>
              </a:rPr>
              <a:t>Figlio</a:t>
            </a:r>
            <a:r>
              <a:rPr lang="it-IT" sz="2000" i="1" dirty="0" smtClean="0">
                <a:solidFill>
                  <a:srgbClr val="0070C0"/>
                </a:solidFill>
                <a:latin typeface="Tahoma" pitchFamily="34" charset="0"/>
                <a:ea typeface="Times New Roman" pitchFamily="18" charset="0"/>
                <a:cs typeface="Tahoma" pitchFamily="34" charset="0"/>
              </a:rPr>
              <a:t> di Dio.</a:t>
            </a:r>
            <a:br>
              <a:rPr lang="it-IT" sz="2000" i="1" dirty="0" smtClean="0">
                <a:solidFill>
                  <a:srgbClr val="0070C0"/>
                </a:solidFill>
                <a:latin typeface="Tahoma" pitchFamily="34" charset="0"/>
                <a:ea typeface="Times New Roman" pitchFamily="18" charset="0"/>
                <a:cs typeface="Tahoma" pitchFamily="34" charset="0"/>
              </a:rPr>
            </a:br>
            <a:r>
              <a:rPr lang="it-IT" sz="2000" i="1" dirty="0" smtClean="0">
                <a:solidFill>
                  <a:srgbClr val="0070C0"/>
                </a:solidFill>
                <a:latin typeface="Tahoma" pitchFamily="34" charset="0"/>
                <a:ea typeface="Times New Roman" pitchFamily="18" charset="0"/>
                <a:cs typeface="Tahoma" pitchFamily="34" charset="0"/>
              </a:rPr>
              <a:t>Ti sei consegnata completamente</a:t>
            </a:r>
            <a:br>
              <a:rPr lang="it-IT" sz="2000" i="1" dirty="0" smtClean="0">
                <a:solidFill>
                  <a:srgbClr val="0070C0"/>
                </a:solidFill>
                <a:latin typeface="Tahoma" pitchFamily="34" charset="0"/>
                <a:ea typeface="Times New Roman" pitchFamily="18" charset="0"/>
                <a:cs typeface="Tahoma" pitchFamily="34" charset="0"/>
              </a:rPr>
            </a:br>
            <a:r>
              <a:rPr lang="it-IT" sz="2000" i="1" dirty="0" smtClean="0">
                <a:solidFill>
                  <a:srgbClr val="0070C0"/>
                </a:solidFill>
                <a:latin typeface="Tahoma" pitchFamily="34" charset="0"/>
                <a:ea typeface="Times New Roman" pitchFamily="18" charset="0"/>
                <a:cs typeface="Tahoma" pitchFamily="34" charset="0"/>
              </a:rPr>
              <a:t>alla chiamata di Dio</a:t>
            </a:r>
            <a:br>
              <a:rPr lang="it-IT" sz="2000" i="1" dirty="0" smtClean="0">
                <a:solidFill>
                  <a:srgbClr val="0070C0"/>
                </a:solidFill>
                <a:latin typeface="Tahoma" pitchFamily="34" charset="0"/>
                <a:ea typeface="Times New Roman" pitchFamily="18" charset="0"/>
                <a:cs typeface="Tahoma" pitchFamily="34" charset="0"/>
              </a:rPr>
            </a:br>
            <a:r>
              <a:rPr lang="it-IT" sz="2000" i="1" dirty="0" smtClean="0">
                <a:solidFill>
                  <a:srgbClr val="0070C0"/>
                </a:solidFill>
                <a:latin typeface="Tahoma" pitchFamily="34" charset="0"/>
                <a:ea typeface="Times New Roman" pitchFamily="18" charset="0"/>
                <a:cs typeface="Tahoma" pitchFamily="34" charset="0"/>
              </a:rPr>
              <a:t>e sei così diventata sorgente</a:t>
            </a:r>
            <a:br>
              <a:rPr lang="it-IT" sz="2000" i="1" dirty="0" smtClean="0">
                <a:solidFill>
                  <a:srgbClr val="0070C0"/>
                </a:solidFill>
                <a:latin typeface="Tahoma" pitchFamily="34" charset="0"/>
                <a:ea typeface="Times New Roman" pitchFamily="18" charset="0"/>
                <a:cs typeface="Tahoma" pitchFamily="34" charset="0"/>
              </a:rPr>
            </a:br>
            <a:r>
              <a:rPr lang="it-IT" sz="2000" i="1" dirty="0" smtClean="0">
                <a:solidFill>
                  <a:srgbClr val="0070C0"/>
                </a:solidFill>
                <a:latin typeface="Tahoma" pitchFamily="34" charset="0"/>
                <a:ea typeface="Times New Roman" pitchFamily="18" charset="0"/>
                <a:cs typeface="Tahoma" pitchFamily="34" charset="0"/>
              </a:rPr>
              <a:t>della bontà che sgorga da Lui.</a:t>
            </a:r>
            <a:br>
              <a:rPr lang="it-IT" sz="2000" i="1" dirty="0" smtClean="0">
                <a:solidFill>
                  <a:srgbClr val="0070C0"/>
                </a:solidFill>
                <a:latin typeface="Tahoma" pitchFamily="34" charset="0"/>
                <a:ea typeface="Times New Roman" pitchFamily="18" charset="0"/>
                <a:cs typeface="Tahoma" pitchFamily="34" charset="0"/>
              </a:rPr>
            </a:br>
            <a:r>
              <a:rPr lang="it-IT" sz="2000" i="1" dirty="0" smtClean="0">
                <a:solidFill>
                  <a:srgbClr val="0070C0"/>
                </a:solidFill>
                <a:latin typeface="Tahoma" pitchFamily="34" charset="0"/>
                <a:ea typeface="Times New Roman" pitchFamily="18" charset="0"/>
                <a:cs typeface="Tahoma" pitchFamily="34" charset="0"/>
              </a:rPr>
              <a:t>Mostraci Gesù. Guidaci a Lui.</a:t>
            </a:r>
            <a:br>
              <a:rPr lang="it-IT" sz="2000" i="1" dirty="0" smtClean="0">
                <a:solidFill>
                  <a:srgbClr val="0070C0"/>
                </a:solidFill>
                <a:latin typeface="Tahoma" pitchFamily="34" charset="0"/>
                <a:ea typeface="Times New Roman" pitchFamily="18" charset="0"/>
                <a:cs typeface="Tahoma" pitchFamily="34" charset="0"/>
              </a:rPr>
            </a:br>
            <a:r>
              <a:rPr lang="it-IT" sz="2000" i="1" dirty="0" smtClean="0">
                <a:solidFill>
                  <a:srgbClr val="0070C0"/>
                </a:solidFill>
                <a:latin typeface="Tahoma" pitchFamily="34" charset="0"/>
                <a:ea typeface="Times New Roman" pitchFamily="18" charset="0"/>
                <a:cs typeface="Tahoma" pitchFamily="34" charset="0"/>
              </a:rPr>
              <a:t>Insegnaci a conoscerlo e ad amarlo,</a:t>
            </a:r>
            <a:br>
              <a:rPr lang="it-IT" sz="2000" i="1" dirty="0" smtClean="0">
                <a:solidFill>
                  <a:srgbClr val="0070C0"/>
                </a:solidFill>
                <a:latin typeface="Tahoma" pitchFamily="34" charset="0"/>
                <a:ea typeface="Times New Roman" pitchFamily="18" charset="0"/>
                <a:cs typeface="Tahoma" pitchFamily="34" charset="0"/>
              </a:rPr>
            </a:br>
            <a:r>
              <a:rPr lang="it-IT" sz="2000" i="1" dirty="0" smtClean="0">
                <a:solidFill>
                  <a:srgbClr val="0070C0"/>
                </a:solidFill>
                <a:latin typeface="Tahoma" pitchFamily="34" charset="0"/>
                <a:ea typeface="Times New Roman" pitchFamily="18" charset="0"/>
                <a:cs typeface="Tahoma" pitchFamily="34" charset="0"/>
              </a:rPr>
              <a:t>perché possiamo anche noi</a:t>
            </a:r>
            <a:br>
              <a:rPr lang="it-IT" sz="2000" i="1" dirty="0" smtClean="0">
                <a:solidFill>
                  <a:srgbClr val="0070C0"/>
                </a:solidFill>
                <a:latin typeface="Tahoma" pitchFamily="34" charset="0"/>
                <a:ea typeface="Times New Roman" pitchFamily="18" charset="0"/>
                <a:cs typeface="Tahoma" pitchFamily="34" charset="0"/>
              </a:rPr>
            </a:br>
            <a:r>
              <a:rPr lang="it-IT" sz="2000" i="1" dirty="0" smtClean="0">
                <a:solidFill>
                  <a:srgbClr val="0070C0"/>
                </a:solidFill>
                <a:latin typeface="Tahoma" pitchFamily="34" charset="0"/>
                <a:ea typeface="Times New Roman" pitchFamily="18" charset="0"/>
                <a:cs typeface="Tahoma" pitchFamily="34" charset="0"/>
              </a:rPr>
              <a:t>diventare capaci di vero amore</a:t>
            </a:r>
            <a:br>
              <a:rPr lang="it-IT" sz="2000" i="1" dirty="0" smtClean="0">
                <a:solidFill>
                  <a:srgbClr val="0070C0"/>
                </a:solidFill>
                <a:latin typeface="Tahoma" pitchFamily="34" charset="0"/>
                <a:ea typeface="Times New Roman" pitchFamily="18" charset="0"/>
                <a:cs typeface="Tahoma" pitchFamily="34" charset="0"/>
              </a:rPr>
            </a:br>
            <a:r>
              <a:rPr lang="it-IT" sz="2000" i="1" dirty="0" smtClean="0">
                <a:solidFill>
                  <a:srgbClr val="0070C0"/>
                </a:solidFill>
                <a:latin typeface="Tahoma" pitchFamily="34" charset="0"/>
                <a:ea typeface="Times New Roman" pitchFamily="18" charset="0"/>
                <a:cs typeface="Tahoma" pitchFamily="34" charset="0"/>
              </a:rPr>
              <a:t>ed essere sorgenti di acqua viva</a:t>
            </a:r>
            <a:br>
              <a:rPr lang="it-IT" sz="2000" i="1" dirty="0" smtClean="0">
                <a:solidFill>
                  <a:srgbClr val="0070C0"/>
                </a:solidFill>
                <a:latin typeface="Tahoma" pitchFamily="34" charset="0"/>
                <a:ea typeface="Times New Roman" pitchFamily="18" charset="0"/>
                <a:cs typeface="Tahoma" pitchFamily="34" charset="0"/>
              </a:rPr>
            </a:br>
            <a:r>
              <a:rPr lang="it-IT" dirty="0" smtClean="0">
                <a:latin typeface="Tahoma" pitchFamily="34" charset="0"/>
                <a:ea typeface="Times New Roman" pitchFamily="18" charset="0"/>
                <a:cs typeface="Tahoma" pitchFamily="34" charset="0"/>
              </a:rPr>
              <a:t/>
            </a:r>
            <a:br>
              <a:rPr lang="it-IT" dirty="0" smtClean="0">
                <a:latin typeface="Tahoma" pitchFamily="34" charset="0"/>
                <a:ea typeface="Times New Roman" pitchFamily="18" charset="0"/>
                <a:cs typeface="Tahoma" pitchFamily="34" charset="0"/>
              </a:rPr>
            </a:br>
            <a:endParaRPr lang="it-IT" dirty="0" smtClean="0">
              <a:latin typeface="Arial" pitchFamily="34" charset="0"/>
            </a:endParaRPr>
          </a:p>
        </p:txBody>
      </p:sp>
      <p:pic>
        <p:nvPicPr>
          <p:cNvPr id="30722" name="Picture 2" descr="http://www.altomani.com/media/Immagini/169_z_01_z.jpg"/>
          <p:cNvPicPr>
            <a:picLocks noChangeAspect="1" noChangeArrowheads="1"/>
          </p:cNvPicPr>
          <p:nvPr/>
        </p:nvPicPr>
        <p:blipFill>
          <a:blip r:embed="rId3"/>
          <a:srcRect/>
          <a:stretch>
            <a:fillRect/>
          </a:stretch>
        </p:blipFill>
        <p:spPr bwMode="auto">
          <a:xfrm>
            <a:off x="4929190" y="1643050"/>
            <a:ext cx="3778566" cy="4657708"/>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www.areagratis.it/cartoline/data/media/4/innamorati.jpg"/>
          <p:cNvPicPr>
            <a:picLocks noChangeAspect="1" noChangeArrowheads="1"/>
          </p:cNvPicPr>
          <p:nvPr/>
        </p:nvPicPr>
        <p:blipFill>
          <a:blip r:embed="rId2"/>
          <a:srcRect/>
          <a:stretch>
            <a:fillRect/>
          </a:stretch>
        </p:blipFill>
        <p:spPr bwMode="auto">
          <a:xfrm>
            <a:off x="6929454" y="857232"/>
            <a:ext cx="2000264" cy="2013689"/>
          </a:xfrm>
          <a:prstGeom prst="rect">
            <a:avLst/>
          </a:prstGeom>
          <a:noFill/>
        </p:spPr>
      </p:pic>
      <p:sp>
        <p:nvSpPr>
          <p:cNvPr id="1025" name="Rectangle 1"/>
          <p:cNvSpPr>
            <a:spLocks noChangeArrowheads="1"/>
          </p:cNvSpPr>
          <p:nvPr/>
        </p:nvSpPr>
        <p:spPr bwMode="auto">
          <a:xfrm>
            <a:off x="500034" y="357166"/>
            <a:ext cx="8215306" cy="64940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 Amore è il tema centrale della pagina di Giovanni che abbiamo scelto per questa tappa del nostro cammino.</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Parola abusata, equivocata, svuotata del suo senso … e tuttavia resta </a:t>
            </a:r>
            <a:endParaRPr kumimoji="0" lang="it-IT"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parola </a:t>
            </a:r>
            <a:r>
              <a:rPr kumimoji="0" lang="it-IT"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‘magica’, che evoca tutto il mondo del nostro desiderio, sia quello più </a:t>
            </a:r>
            <a:endParaRPr kumimoji="0" lang="it-IT"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immediato </a:t>
            </a:r>
            <a:r>
              <a:rPr kumimoji="0" lang="it-IT"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di avere qualcuno che ci stringe, ci accarezza, ci coccola, </a:t>
            </a:r>
            <a:endParaRPr kumimoji="0" lang="it-IT"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ci </a:t>
            </a:r>
            <a:r>
              <a:rPr kumimoji="0" lang="it-IT"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dà attenzione, tempo, comprensione …, ci fa vivere momenti di ‘estasi’ -  </a:t>
            </a:r>
            <a:endParaRPr kumimoji="0" lang="it-IT"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sia </a:t>
            </a:r>
            <a:r>
              <a:rPr kumimoji="0" lang="it-IT"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quello più profondo: di una vita fatta di relazioni vere, di bene autentico, </a:t>
            </a:r>
            <a:endParaRPr kumimoji="0" lang="it-IT"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fedele</a:t>
            </a:r>
            <a:r>
              <a:rPr kumimoji="0" lang="it-IT"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it-IT"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una </a:t>
            </a:r>
            <a:r>
              <a:rPr kumimoji="0" lang="it-IT"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vita in cui non manchi l’unicità di un amore che sia reciprocità </a:t>
            </a:r>
            <a:endParaRPr kumimoji="0" lang="it-IT"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di </a:t>
            </a:r>
            <a:r>
              <a:rPr kumimoji="0" lang="it-IT"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dono.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Dalla </a:t>
            </a:r>
            <a:r>
              <a:rPr kumimoji="0" lang="it-IT"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presenza dell’amore nella nostra  esistenza sentiamo che dipende la possibilità di essere felici, ma qualche volta ci domandiamo: esiste davvero la risposta alla nostra sete?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La parola amore evoca in noi anche un dovere esigente: dovremmo amare Dio, e noi stessi, e il prossimo – a partire dal più vicino – e ogni uomo, amico e nemico …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Avvertiamo che la nostra vita non avrebbe senso se non la impiegassimo per amare, ma tante volte ci pare impossibile questo dovere dell’amore, che pure ci attira.</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it-IT" sz="1600" dirty="0" smtClean="0">
                <a:latin typeface="Times New Roman" pitchFamily="18" charset="0"/>
                <a:ea typeface="Times New Roman" pitchFamily="18" charset="0"/>
                <a:cs typeface="Times New Roman" pitchFamily="18" charset="0"/>
              </a:rPr>
              <a:t>La prima lettera</a:t>
            </a:r>
            <a:r>
              <a:rPr kumimoji="0" lang="it-IT"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di Giovanni ci parla dell’amore in un modo che sconvolge le prospettive a cui siamo più abituati; </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it-IT"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ci porta oltre i nostri bisogni e i nostri doveri, </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it-IT"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ci conduce alla ‘Fonte’, in cui trovano risposta piena e superamento gli uni e fondamento e possibilità di adempiersi gli altri .</a:t>
            </a:r>
            <a:endParaRPr kumimoji="0" lang="it-IT"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ChangeArrowheads="1"/>
          </p:cNvSpPr>
          <p:nvPr/>
        </p:nvSpPr>
        <p:spPr bwMode="auto">
          <a:xfrm>
            <a:off x="2643174" y="1010245"/>
            <a:ext cx="6000792" cy="553997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000" b="0" i="1" u="none" strike="noStrike" cap="none" normalizeH="0" baseline="0" dirty="0" smtClean="0">
                <a:ln>
                  <a:noFill/>
                </a:ln>
                <a:solidFill>
                  <a:schemeClr val="tx1"/>
                </a:solidFill>
                <a:effectLst/>
                <a:latin typeface="Comic Sans MS" pitchFamily="66" charset="0"/>
                <a:ea typeface="Times New Roman" pitchFamily="18" charset="0"/>
                <a:cs typeface="Tahoma" pitchFamily="34" charset="0"/>
              </a:rPr>
              <a:t>Da questo abbiamo conosciuto l’amore: </a:t>
            </a:r>
            <a:endParaRPr kumimoji="0" lang="it-IT" sz="2000" b="0" i="1" u="none" strike="noStrike" cap="none" normalizeH="0" baseline="0" dirty="0" smtClean="0">
              <a:ln>
                <a:noFill/>
              </a:ln>
              <a:solidFill>
                <a:schemeClr val="tx1"/>
              </a:solidFill>
              <a:effectLst/>
              <a:latin typeface="Comic Sans MS" pitchFamily="66"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000" b="0" i="1" u="none" strike="noStrike" cap="none" normalizeH="0" baseline="0" dirty="0" smtClean="0">
                <a:ln>
                  <a:noFill/>
                </a:ln>
                <a:solidFill>
                  <a:schemeClr val="tx1"/>
                </a:solidFill>
                <a:effectLst/>
                <a:latin typeface="Comic Sans MS" pitchFamily="66" charset="0"/>
                <a:ea typeface="Times New Roman" pitchFamily="18" charset="0"/>
                <a:cs typeface="Tahoma" pitchFamily="34" charset="0"/>
              </a:rPr>
              <a:t>Egli ha dato la sua vita per noi</a:t>
            </a:r>
            <a:endParaRPr kumimoji="0" lang="it-IT" sz="2000" b="0" i="1" u="none" strike="noStrike" cap="none" normalizeH="0" baseline="0" dirty="0" smtClean="0">
              <a:ln>
                <a:noFill/>
              </a:ln>
              <a:solidFill>
                <a:schemeClr val="tx1"/>
              </a:solidFill>
              <a:effectLst/>
              <a:latin typeface="Comic Sans MS" pitchFamily="66"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000" b="0" i="1" u="none" strike="noStrike" cap="none" normalizeH="0" baseline="0" dirty="0" smtClean="0">
                <a:ln>
                  <a:noFill/>
                </a:ln>
                <a:solidFill>
                  <a:schemeClr val="tx1"/>
                </a:solidFill>
                <a:effectLst/>
                <a:latin typeface="Comic Sans MS" pitchFamily="66" charset="0"/>
                <a:ea typeface="Times New Roman" pitchFamily="18" charset="0"/>
                <a:cs typeface="Tahoma" pitchFamily="34" charset="0"/>
              </a:rPr>
              <a:t>In questo sta l’amore: </a:t>
            </a:r>
            <a:endParaRPr kumimoji="0" lang="it-IT" sz="2000" b="0" i="1" u="none" strike="noStrike" cap="none" normalizeH="0" baseline="0" dirty="0" smtClean="0">
              <a:ln>
                <a:noFill/>
              </a:ln>
              <a:solidFill>
                <a:schemeClr val="tx1"/>
              </a:solidFill>
              <a:effectLst/>
              <a:latin typeface="Comic Sans MS" pitchFamily="66"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000" b="0" i="1" u="none" strike="noStrike" cap="none" normalizeH="0" baseline="0" dirty="0" smtClean="0">
                <a:ln>
                  <a:noFill/>
                </a:ln>
                <a:solidFill>
                  <a:schemeClr val="tx1"/>
                </a:solidFill>
                <a:effectLst/>
                <a:latin typeface="Comic Sans MS" pitchFamily="66" charset="0"/>
                <a:ea typeface="Times New Roman" pitchFamily="18" charset="0"/>
                <a:cs typeface="Tahoma" pitchFamily="34" charset="0"/>
              </a:rPr>
              <a:t>non siamo stati noi ad amare Dio, ma è lui che ha amato noi </a:t>
            </a:r>
            <a:endParaRPr kumimoji="0" lang="it-IT" sz="2000" b="0" i="1" u="none" strike="noStrike" cap="none" normalizeH="0" baseline="0" dirty="0" smtClean="0">
              <a:ln>
                <a:noFill/>
              </a:ln>
              <a:solidFill>
                <a:schemeClr val="tx1"/>
              </a:solidFill>
              <a:effectLst/>
              <a:latin typeface="Comic Sans MS" pitchFamily="66"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000" b="0" i="1" u="none" strike="noStrike" cap="none" normalizeH="0" baseline="0" dirty="0" smtClean="0">
                <a:ln>
                  <a:noFill/>
                </a:ln>
                <a:solidFill>
                  <a:schemeClr val="tx1"/>
                </a:solidFill>
                <a:effectLst/>
                <a:latin typeface="Comic Sans MS" pitchFamily="66" charset="0"/>
                <a:ea typeface="Times New Roman" pitchFamily="18" charset="0"/>
                <a:cs typeface="Tahoma" pitchFamily="34" charset="0"/>
              </a:rPr>
              <a:t>e ha mandato il suo Figlio come vittima di espiazione per i nostri peccati.</a:t>
            </a:r>
            <a:endParaRPr kumimoji="0" lang="it-IT" sz="2000" b="0" i="1" u="none" strike="noStrike" cap="none" normalizeH="0" baseline="0" dirty="0" smtClean="0">
              <a:ln>
                <a:noFill/>
              </a:ln>
              <a:solidFill>
                <a:schemeClr val="tx1"/>
              </a:solidFill>
              <a:effectLst/>
              <a:latin typeface="Comic Sans MS" pitchFamily="66"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000" b="0" i="1" u="none" strike="noStrike" cap="none" normalizeH="0" baseline="0" dirty="0" smtClean="0">
                <a:ln>
                  <a:noFill/>
                </a:ln>
                <a:solidFill>
                  <a:schemeClr val="tx1"/>
                </a:solidFill>
                <a:effectLst/>
                <a:latin typeface="Comic Sans MS" pitchFamily="66" charset="0"/>
                <a:ea typeface="Times New Roman" pitchFamily="18" charset="0"/>
                <a:cs typeface="Tahoma" pitchFamily="34" charset="0"/>
              </a:rPr>
              <a:t>Noi abbiamo riconosciuto e creduto all’amore che Dio ha per noi. </a:t>
            </a:r>
            <a:endParaRPr kumimoji="0" lang="it-IT" sz="2000" b="0" i="1" u="none" strike="noStrike" cap="none" normalizeH="0" baseline="0" dirty="0" smtClean="0">
              <a:ln>
                <a:noFill/>
              </a:ln>
              <a:solidFill>
                <a:schemeClr val="tx1"/>
              </a:solidFill>
              <a:effectLst/>
              <a:latin typeface="Comic Sans MS" pitchFamily="66"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000" b="0" i="1" u="none" strike="noStrike" cap="none" normalizeH="0" baseline="0" dirty="0" smtClean="0">
                <a:ln>
                  <a:noFill/>
                </a:ln>
                <a:solidFill>
                  <a:schemeClr val="tx1"/>
                </a:solidFill>
                <a:effectLst/>
                <a:latin typeface="Comic Sans MS" pitchFamily="66" charset="0"/>
                <a:ea typeface="Times New Roman" pitchFamily="18" charset="0"/>
                <a:cs typeface="Tahoma" pitchFamily="34" charset="0"/>
              </a:rPr>
              <a:t>Dio è amore;</a:t>
            </a:r>
            <a:endParaRPr kumimoji="0" lang="it-IT" sz="2000" b="0" i="1" u="none" strike="noStrike" cap="none" normalizeH="0" baseline="0" dirty="0" smtClean="0">
              <a:ln>
                <a:noFill/>
              </a:ln>
              <a:solidFill>
                <a:schemeClr val="tx1"/>
              </a:solidFill>
              <a:effectLst/>
              <a:latin typeface="Comic Sans MS" pitchFamily="66"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000" b="0" i="1" u="none" strike="noStrike" cap="none" normalizeH="0" baseline="0" dirty="0" smtClean="0">
                <a:ln>
                  <a:noFill/>
                </a:ln>
                <a:solidFill>
                  <a:schemeClr val="tx1"/>
                </a:solidFill>
                <a:effectLst/>
                <a:latin typeface="Comic Sans MS" pitchFamily="66" charset="0"/>
                <a:ea typeface="Times New Roman" pitchFamily="18" charset="0"/>
                <a:cs typeface="Tahoma" pitchFamily="34" charset="0"/>
              </a:rPr>
              <a:t>chi sta nell’amore dimora in Dio e Dio dimora in lui.</a:t>
            </a:r>
            <a:endParaRPr kumimoji="0" lang="it-IT" sz="2000" b="0" i="1" u="none" strike="noStrike" cap="none" normalizeH="0" baseline="0" dirty="0" smtClean="0">
              <a:ln>
                <a:noFill/>
              </a:ln>
              <a:solidFill>
                <a:schemeClr val="tx1"/>
              </a:solidFill>
              <a:effectLst/>
              <a:latin typeface="Comic Sans MS" pitchFamily="66"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2000" b="0" i="1" u="none" strike="noStrike" cap="none" normalizeH="0" baseline="0" dirty="0" smtClean="0">
                <a:ln>
                  <a:noFill/>
                </a:ln>
                <a:solidFill>
                  <a:schemeClr val="tx1"/>
                </a:solidFill>
                <a:effectLst/>
                <a:latin typeface="Comic Sans MS" pitchFamily="66" charset="0"/>
                <a:ea typeface="Times New Roman" pitchFamily="18" charset="0"/>
                <a:cs typeface="Tahoma" pitchFamily="34" charset="0"/>
              </a:rPr>
              <a:t>Noi amiamo, perché egli ci ha amati per primo</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2000" b="0" i="1" u="none" strike="noStrike" cap="none" normalizeH="0" baseline="0" dirty="0" smtClean="0">
              <a:ln>
                <a:noFill/>
              </a:ln>
              <a:solidFill>
                <a:schemeClr val="tx1"/>
              </a:solidFill>
              <a:effectLst/>
              <a:latin typeface="Tahoma" pitchFamily="34" charset="0"/>
              <a:ea typeface="Times New Roman" pitchFamily="18" charset="0"/>
              <a:cs typeface="Tahoma" pitchFamily="34" charset="0"/>
            </a:endParaRPr>
          </a:p>
          <a:p>
            <a:pPr algn="r" eaLnBrk="0" fontAlgn="base" hangingPunct="0">
              <a:spcBef>
                <a:spcPct val="0"/>
              </a:spcBef>
              <a:spcAft>
                <a:spcPct val="0"/>
              </a:spcAft>
            </a:pPr>
            <a:r>
              <a:rPr lang="it-IT" sz="2000" b="1" dirty="0" smtClean="0">
                <a:latin typeface="Tahoma" pitchFamily="34" charset="0"/>
                <a:ea typeface="Times New Roman" pitchFamily="18" charset="0"/>
                <a:cs typeface="Tahoma" pitchFamily="34" charset="0"/>
              </a:rPr>
              <a:t>1^ </a:t>
            </a:r>
            <a:r>
              <a:rPr lang="it-IT" sz="2000" b="1" dirty="0" err="1" smtClean="0">
                <a:latin typeface="Tahoma" pitchFamily="34" charset="0"/>
                <a:ea typeface="Times New Roman" pitchFamily="18" charset="0"/>
                <a:cs typeface="Tahoma" pitchFamily="34" charset="0"/>
              </a:rPr>
              <a:t>Gv</a:t>
            </a:r>
            <a:r>
              <a:rPr lang="it-IT" sz="2000" b="1" dirty="0" smtClean="0">
                <a:latin typeface="Tahoma" pitchFamily="34" charset="0"/>
                <a:ea typeface="Times New Roman" pitchFamily="18" charset="0"/>
                <a:cs typeface="Tahoma" pitchFamily="34" charset="0"/>
              </a:rPr>
              <a:t> 3, 16. 4, 10.16.19</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2000" b="0" i="1"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800" b="0" i="0" u="none" strike="noStrike" cap="none" normalizeH="0" baseline="0" dirty="0" smtClean="0">
              <a:ln>
                <a:noFill/>
              </a:ln>
              <a:solidFill>
                <a:schemeClr val="tx1"/>
              </a:solidFill>
              <a:effectLst/>
              <a:latin typeface="Arial" pitchFamily="34" charset="0"/>
            </a:endParaRPr>
          </a:p>
        </p:txBody>
      </p:sp>
      <p:pic>
        <p:nvPicPr>
          <p:cNvPr id="9220" name="Picture 4" descr="http://www.diocesisorrentocmare.it/sorrento/allegati/362100/Parola-di-Dio1.jpg"/>
          <p:cNvPicPr>
            <a:picLocks noChangeAspect="1" noChangeArrowheads="1"/>
          </p:cNvPicPr>
          <p:nvPr/>
        </p:nvPicPr>
        <p:blipFill>
          <a:blip r:embed="rId2" cstate="print"/>
          <a:srcRect/>
          <a:stretch>
            <a:fillRect/>
          </a:stretch>
        </p:blipFill>
        <p:spPr bwMode="auto">
          <a:xfrm rot="19950340">
            <a:off x="234360" y="850520"/>
            <a:ext cx="2009054" cy="1506791"/>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571472" y="357166"/>
            <a:ext cx="7643866"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2000" u="none" strike="noStrike" cap="none" normalizeH="0" baseline="0" dirty="0" smtClean="0">
                <a:ln>
                  <a:noFill/>
                </a:ln>
                <a:solidFill>
                  <a:srgbClr val="FF0000"/>
                </a:solidFill>
                <a:effectLst/>
                <a:latin typeface="Lucida Calligraphy" pitchFamily="66" charset="0"/>
                <a:ea typeface="Times New Roman" pitchFamily="18" charset="0"/>
                <a:cs typeface="Tahoma" pitchFamily="34" charset="0"/>
              </a:rPr>
              <a:t>Da questo abbiamo conosciuto l’amore: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600" b="0" i="0" u="none" strike="noStrike" cap="none" normalizeH="0" baseline="0" dirty="0" smtClean="0">
              <a:ln>
                <a:noFill/>
              </a:ln>
              <a:solidFill>
                <a:srgbClr val="FF000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Si può parlare dell’amore in modo vero solo quando lo si è conosciuto</a:t>
            </a:r>
            <a:r>
              <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rPr>
              <a:t>e il verbo ‘conoscere’ indica un’esperienza intima, profonda, </a:t>
            </a:r>
            <a:endPar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rPr>
              <a:t>che </a:t>
            </a:r>
            <a:r>
              <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rPr>
              <a:t>coinvolge tutto il proprio essere.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bmk="">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rPr>
              <a:t>Giovanni ha </a:t>
            </a:r>
            <a:r>
              <a:rPr kumimoji="0" lang="it-IT" sz="1600" b="1"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rPr>
              <a:t>conosciuto</a:t>
            </a:r>
            <a:r>
              <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rPr>
              <a:t> l’amore incontrando Gesù. </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bmk="">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rPr>
              <a:t>Stando con Lui, seguendolo, giorno dopo giorno  ha fatto l’esperienza di essere ‘discepolo amato’. </a:t>
            </a:r>
            <a:endParaRPr kumimoji="0" lang="it-IT" sz="1600" b="0" i="0" u="none" strike="noStrike" cap="none" normalizeH="0" baseline="0" dirty="0" smtClean="0" bmk="">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rPr>
              <a:t>Ne ha ascoltato le parole di verità, ne ha raccolto lo sguardo;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rPr>
              <a:t>l’ha visto piegarsi a lavargli i piedi,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rPr>
              <a:t>ha poggiato il capo sul Suo cuore,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rPr>
              <a:t>lo ha guardato consegnarsi nelle mani dei suoi accusatori e, inchiodato alla croce, lo ha visto effondere il suo Spirito, lasciar fluire dal suo costato aperto acqua e sangue.</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it-IT" sz="1600" b="0" i="0" u="none" strike="noStrike" cap="none" normalizeH="0" baseline="0" dirty="0" smtClean="0" bmk="">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rPr>
              <a:t>“Ciò che noi abbiamo udito, ciò che noi abbiamo veduto con i nostri occhi, ciò che noi abbiamo contemplato e ciò che le nostre mani hanno toccato … annunciamo anche a voi”</a:t>
            </a:r>
            <a:endParaRPr kumimoji="0" lang="it-IT" sz="1600" b="0" i="0" u="none" strike="noStrike" cap="none" normalizeH="0" baseline="0" dirty="0" smtClean="0" bmk="">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rPr>
              <a:t>Giovanni non ci consegna idee, discorsi, ma la sua esperienza viva, umana, totalmente coinvolgente dell’Amore, che in Gesù si è  fatto visibile</a:t>
            </a:r>
            <a:r>
              <a:rPr lang="it-IT" sz="1600" baseline="30000" dirty="0" smtClean="0" bmk="">
                <a:latin typeface="Tahoma" pitchFamily="34" charset="0"/>
                <a:ea typeface="Times New Roman" pitchFamily="18" charset="0"/>
                <a:cs typeface="Times New Roman" pitchFamily="18" charset="0"/>
              </a:rPr>
              <a:t>.</a:t>
            </a:r>
            <a:endParaRPr kumimoji="0" lang="it-IT"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800" b="0" i="0" u="none" strike="noStrike" cap="none" normalizeH="0" baseline="0" dirty="0" smtClean="0">
                <a:ln>
                  <a:noFill/>
                </a:ln>
                <a:solidFill>
                  <a:schemeClr val="tx1"/>
                </a:solidFill>
                <a:effectLst/>
                <a:latin typeface="Arial" pitchFamily="34" charset="0"/>
              </a:rPr>
              <a:t/>
            </a:r>
            <a:br>
              <a:rPr kumimoji="0" lang="it-IT" sz="1800" b="0" i="0" u="none" strike="noStrike" cap="none" normalizeH="0" baseline="0" dirty="0" smtClean="0">
                <a:ln>
                  <a:noFill/>
                </a:ln>
                <a:solidFill>
                  <a:schemeClr val="tx1"/>
                </a:solidFill>
                <a:effectLst/>
                <a:latin typeface="Arial" pitchFamily="34" charset="0"/>
              </a:rPr>
            </a:br>
            <a:endParaRPr kumimoji="0" lang="it-IT" sz="1800" b="0" i="0" u="none" strike="noStrike" cap="none" normalizeH="0" baseline="0" dirty="0" smtClean="0">
              <a:ln>
                <a:noFill/>
              </a:ln>
              <a:solidFill>
                <a:schemeClr val="tx1"/>
              </a:solidFill>
              <a:effectLst/>
              <a:latin typeface="Arial" pitchFamily="34" charset="0"/>
            </a:endParaRPr>
          </a:p>
        </p:txBody>
      </p:sp>
      <p:pic>
        <p:nvPicPr>
          <p:cNvPr id="8194" name="Picture 2" descr="http://www.diocesisorrentocmare.it/sorrento/allegati/362100/Parola-di-Dio1.jpg"/>
          <p:cNvPicPr>
            <a:picLocks noChangeAspect="1" noChangeArrowheads="1"/>
          </p:cNvPicPr>
          <p:nvPr/>
        </p:nvPicPr>
        <p:blipFill>
          <a:blip r:embed="rId2" cstate="print"/>
          <a:srcRect/>
          <a:stretch>
            <a:fillRect/>
          </a:stretch>
        </p:blipFill>
        <p:spPr bwMode="auto">
          <a:xfrm rot="888623" flipH="1">
            <a:off x="7001432" y="637364"/>
            <a:ext cx="1809763" cy="1357322"/>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571472" y="889844"/>
            <a:ext cx="8143932" cy="3877985"/>
          </a:xfrm>
          <a:prstGeom prst="rect">
            <a:avLst/>
          </a:prstGeom>
        </p:spPr>
        <p:txBody>
          <a:bodyPr wrap="square">
            <a:spAutoFit/>
          </a:bodyPr>
          <a:lstStyle/>
          <a:p>
            <a:pPr lvl="0" fontAlgn="base">
              <a:spcBef>
                <a:spcPct val="0"/>
              </a:spcBef>
              <a:spcAft>
                <a:spcPct val="0"/>
              </a:spcAft>
            </a:pPr>
            <a:r>
              <a:rPr lang="it-IT" sz="2400" dirty="0" smtClean="0">
                <a:solidFill>
                  <a:srgbClr val="FF0000"/>
                </a:solidFill>
                <a:latin typeface="Lucida Calligraphy" pitchFamily="66" charset="0"/>
                <a:ea typeface="Times New Roman" pitchFamily="18" charset="0"/>
                <a:cs typeface="Tahoma" pitchFamily="34" charset="0"/>
              </a:rPr>
              <a:t>Egli ha dato la sua vita per noi … </a:t>
            </a:r>
          </a:p>
          <a:p>
            <a:pPr lvl="0" fontAlgn="base">
              <a:spcBef>
                <a:spcPct val="0"/>
              </a:spcBef>
              <a:spcAft>
                <a:spcPct val="0"/>
              </a:spcAft>
            </a:pPr>
            <a:endParaRPr lang="it-IT" sz="2400" dirty="0" smtClean="0">
              <a:solidFill>
                <a:srgbClr val="FF0000"/>
              </a:solidFill>
              <a:latin typeface="Lucida Calligraphy" pitchFamily="66" charset="0"/>
            </a:endParaRPr>
          </a:p>
          <a:p>
            <a:pPr lvl="0" eaLnBrk="0" fontAlgn="base" hangingPunct="0">
              <a:spcBef>
                <a:spcPct val="0"/>
              </a:spcBef>
              <a:spcAft>
                <a:spcPct val="0"/>
              </a:spcAft>
            </a:pPr>
            <a:r>
              <a:rPr lang="it-IT" dirty="0" smtClean="0">
                <a:latin typeface="Tahoma" pitchFamily="34" charset="0"/>
                <a:ea typeface="Times New Roman" pitchFamily="18" charset="0"/>
                <a:cs typeface="Tahoma" pitchFamily="34" charset="0"/>
              </a:rPr>
              <a:t>Giovanni ripensa a tutto ciò che con gli altri discepoli ha vissuto con Gesù e ci dice: dal suo aver spezzato il corpo e versato il sangue sulla croce per noi abbiamo conosciuto fino in fondo l’ Amore. </a:t>
            </a:r>
          </a:p>
          <a:p>
            <a:pPr lvl="0" eaLnBrk="0" fontAlgn="base" hangingPunct="0">
              <a:spcBef>
                <a:spcPct val="0"/>
              </a:spcBef>
              <a:spcAft>
                <a:spcPct val="0"/>
              </a:spcAft>
            </a:pPr>
            <a:r>
              <a:rPr lang="it-IT" dirty="0" smtClean="0">
                <a:latin typeface="Tahoma" pitchFamily="34" charset="0"/>
                <a:ea typeface="Times New Roman" pitchFamily="18" charset="0"/>
                <a:cs typeface="Tahoma" pitchFamily="34" charset="0"/>
              </a:rPr>
              <a:t>Ne abbiamo fatto esperienza e abbiamo compreso che cosa è in verità: </a:t>
            </a:r>
          </a:p>
          <a:p>
            <a:pPr lvl="0" eaLnBrk="0" fontAlgn="base" hangingPunct="0">
              <a:spcBef>
                <a:spcPct val="0"/>
              </a:spcBef>
              <a:spcAft>
                <a:spcPct val="0"/>
              </a:spcAft>
            </a:pPr>
            <a:r>
              <a:rPr lang="it-IT" dirty="0" smtClean="0">
                <a:latin typeface="Tahoma" pitchFamily="34" charset="0"/>
                <a:ea typeface="Times New Roman" pitchFamily="18" charset="0"/>
                <a:cs typeface="Tahoma" pitchFamily="34" charset="0"/>
              </a:rPr>
              <a:t>dare la vita per i propri amici.</a:t>
            </a:r>
            <a:endParaRPr lang="it-IT" dirty="0" smtClean="0" bmk="">
              <a:latin typeface="Arial" pitchFamily="34" charset="0"/>
            </a:endParaRPr>
          </a:p>
          <a:p>
            <a:pPr lvl="0" eaLnBrk="0" fontAlgn="base" hangingPunct="0">
              <a:spcBef>
                <a:spcPct val="0"/>
              </a:spcBef>
              <a:spcAft>
                <a:spcPct val="0"/>
              </a:spcAft>
            </a:pPr>
            <a:r>
              <a:rPr lang="it-IT" dirty="0" smtClean="0" bmk="">
                <a:latin typeface="Tahoma" pitchFamily="34" charset="0"/>
                <a:ea typeface="Times New Roman" pitchFamily="18" charset="0"/>
                <a:cs typeface="Tahoma" pitchFamily="34" charset="0"/>
              </a:rPr>
              <a:t>A distanza di tanti anni dai giorni della Pasqua Giovanni ha ancora il cuore pieno di stupore grato, quello stesso stupore che esprimerà Paolo, come segno della sua conversione: </a:t>
            </a:r>
          </a:p>
          <a:p>
            <a:pPr lvl="0" eaLnBrk="0" fontAlgn="base" hangingPunct="0">
              <a:spcBef>
                <a:spcPct val="0"/>
              </a:spcBef>
              <a:spcAft>
                <a:spcPct val="0"/>
              </a:spcAft>
            </a:pPr>
            <a:endParaRPr lang="it-IT" dirty="0" smtClean="0" bmk="">
              <a:latin typeface="Arial" pitchFamily="34" charset="0"/>
            </a:endParaRPr>
          </a:p>
          <a:p>
            <a:pPr lvl="0" algn="ctr" eaLnBrk="0" fontAlgn="base" hangingPunct="0">
              <a:spcBef>
                <a:spcPct val="0"/>
              </a:spcBef>
              <a:spcAft>
                <a:spcPct val="0"/>
              </a:spcAft>
            </a:pPr>
            <a:r>
              <a:rPr lang="it-IT" sz="3600" dirty="0" smtClean="0" bmk="">
                <a:latin typeface="Script MT Bold" pitchFamily="66" charset="0"/>
                <a:ea typeface="Times New Roman" pitchFamily="18" charset="0"/>
                <a:cs typeface="Tahoma" pitchFamily="34" charset="0"/>
              </a:rPr>
              <a:t>“Mi ha amato, e ha dato se stesso per me!”</a:t>
            </a:r>
            <a:endParaRPr lang="it-IT" sz="3600" dirty="0">
              <a:latin typeface="Script MT Bold" pitchFamily="66" charset="0"/>
            </a:endParaRPr>
          </a:p>
        </p:txBody>
      </p:sp>
      <p:sp>
        <p:nvSpPr>
          <p:cNvPr id="4" name="Rettangolo 3"/>
          <p:cNvSpPr/>
          <p:nvPr/>
        </p:nvSpPr>
        <p:spPr>
          <a:xfrm rot="20599437">
            <a:off x="796771" y="1452463"/>
            <a:ext cx="5777544"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it-IT"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Che cos’è la verità?</a:t>
            </a:r>
            <a:endParaRPr lang="it-IT"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5" name="Rettangolo 4"/>
          <p:cNvSpPr/>
          <p:nvPr/>
        </p:nvSpPr>
        <p:spPr>
          <a:xfrm rot="20318539">
            <a:off x="924019" y="2922683"/>
            <a:ext cx="7358114" cy="1754326"/>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it-IT"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Dare la vita per i propri amici </a:t>
            </a:r>
            <a:endParaRPr lang="it-IT"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7172" name="Picture 4" descr="http://www.cappuccinipietrelcina.com/wp-content/uploads/2013/06/52.jpg"/>
          <p:cNvPicPr>
            <a:picLocks noChangeAspect="1" noChangeArrowheads="1"/>
          </p:cNvPicPr>
          <p:nvPr/>
        </p:nvPicPr>
        <p:blipFill>
          <a:blip r:embed="rId2"/>
          <a:srcRect/>
          <a:stretch>
            <a:fillRect/>
          </a:stretch>
        </p:blipFill>
        <p:spPr bwMode="auto">
          <a:xfrm>
            <a:off x="6072198" y="5000636"/>
            <a:ext cx="2286016" cy="140230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Effect transition="in" filter="slide(fromBottom)">
                                      <p:cBhvr>
                                        <p:cTn id="7" dur="3000"/>
                                        <p:tgtEl>
                                          <p:spTgt spid="3">
                                            <p:txEl>
                                              <p:pRg st="7" end="7"/>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3000" fill="hold"/>
                                        <p:tgtEl>
                                          <p:spTgt spid="5"/>
                                        </p:tgtEl>
                                        <p:attrNameLst>
                                          <p:attrName>ppt_w</p:attrName>
                                        </p:attrNameLst>
                                      </p:cBhvr>
                                      <p:tavLst>
                                        <p:tav tm="0">
                                          <p:val>
                                            <p:strVal val="#ppt_w*2.5"/>
                                          </p:val>
                                        </p:tav>
                                        <p:tav tm="100000">
                                          <p:val>
                                            <p:strVal val="#ppt_w"/>
                                          </p:val>
                                        </p:tav>
                                      </p:tavLst>
                                    </p:anim>
                                    <p:anim calcmode="lin" valueType="num">
                                      <p:cBhvr>
                                        <p:cTn id="17" dur="3000" fill="hold"/>
                                        <p:tgtEl>
                                          <p:spTgt spid="5"/>
                                        </p:tgtEl>
                                        <p:attrNameLst>
                                          <p:attrName>ppt_h</p:attrName>
                                        </p:attrNameLst>
                                      </p:cBhvr>
                                      <p:tavLst>
                                        <p:tav tm="0">
                                          <p:val>
                                            <p:strVal val="#ppt_h*0.01"/>
                                          </p:val>
                                        </p:tav>
                                        <p:tav tm="100000">
                                          <p:val>
                                            <p:strVal val="#ppt_h"/>
                                          </p:val>
                                        </p:tav>
                                      </p:tavLst>
                                    </p:anim>
                                    <p:anim calcmode="lin" valueType="num">
                                      <p:cBhvr>
                                        <p:cTn id="18" dur="3000" fill="hold"/>
                                        <p:tgtEl>
                                          <p:spTgt spid="5"/>
                                        </p:tgtEl>
                                        <p:attrNameLst>
                                          <p:attrName>ppt_x</p:attrName>
                                        </p:attrNameLst>
                                      </p:cBhvr>
                                      <p:tavLst>
                                        <p:tav tm="0">
                                          <p:val>
                                            <p:strVal val="#ppt_x"/>
                                          </p:val>
                                        </p:tav>
                                        <p:tav tm="100000">
                                          <p:val>
                                            <p:strVal val="#ppt_x"/>
                                          </p:val>
                                        </p:tav>
                                      </p:tavLst>
                                    </p:anim>
                                    <p:anim calcmode="lin" valueType="num">
                                      <p:cBhvr>
                                        <p:cTn id="19" dur="3000" fill="hold"/>
                                        <p:tgtEl>
                                          <p:spTgt spid="5"/>
                                        </p:tgtEl>
                                        <p:attrNameLst>
                                          <p:attrName>ppt_y</p:attrName>
                                        </p:attrNameLst>
                                      </p:cBhvr>
                                      <p:tavLst>
                                        <p:tav tm="0">
                                          <p:val>
                                            <p:strVal val="#ppt_h+1"/>
                                          </p:val>
                                        </p:tav>
                                        <p:tav tm="100000">
                                          <p:val>
                                            <p:strVal val="#ppt_y"/>
                                          </p:val>
                                        </p:tav>
                                      </p:tavLst>
                                    </p:anim>
                                    <p:animEffect transition="in" filter="fade">
                                      <p:cBhvr>
                                        <p:cTn id="20"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785786" y="302359"/>
            <a:ext cx="7929618" cy="69249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rPr>
              <a:t>Anche noi non possiamo conoscere in verità l’Amore fino a che non ci mettiamo di fronte a quell’ Evento che pienamente ce lo rivela: Gesù Crocifisso, che dà la sua vita per noi.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bmk="">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000" i="0" u="none" strike="noStrike" cap="none" normalizeH="0" baseline="0" dirty="0" smtClean="0" bmk="">
                <a:ln>
                  <a:noFill/>
                </a:ln>
                <a:solidFill>
                  <a:srgbClr val="FF0000"/>
                </a:solidFill>
                <a:effectLst/>
                <a:latin typeface="Lucida Calligraphy" pitchFamily="66" charset="0"/>
                <a:ea typeface="Times New Roman" pitchFamily="18" charset="0"/>
                <a:cs typeface="Tahoma" pitchFamily="34" charset="0"/>
              </a:rPr>
              <a:t>In questo sta l’amore: </a:t>
            </a:r>
            <a:endParaRPr kumimoji="0" lang="it-IT" sz="2000" i="0" u="none" strike="noStrike" cap="none" normalizeH="0" baseline="0" dirty="0" smtClean="0" bmk="">
              <a:ln>
                <a:noFill/>
              </a:ln>
              <a:solidFill>
                <a:srgbClr val="FF0000"/>
              </a:solidFill>
              <a:effectLst/>
              <a:latin typeface="Lucida Calligraphy" pitchFamily="66"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000" i="0" u="none" strike="noStrike" cap="none" normalizeH="0" baseline="0" dirty="0" smtClean="0" bmk="">
                <a:ln>
                  <a:noFill/>
                </a:ln>
                <a:solidFill>
                  <a:srgbClr val="FF0000"/>
                </a:solidFill>
                <a:effectLst/>
                <a:latin typeface="Lucida Calligraphy" pitchFamily="66" charset="0"/>
                <a:ea typeface="Times New Roman" pitchFamily="18" charset="0"/>
                <a:cs typeface="Tahoma" pitchFamily="34" charset="0"/>
              </a:rPr>
              <a:t>non siamo stati noi ad amare Dio, </a:t>
            </a: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000" i="0" u="none" strike="noStrike" cap="none" normalizeH="0" baseline="0" dirty="0" smtClean="0" bmk="">
                <a:ln>
                  <a:noFill/>
                </a:ln>
                <a:solidFill>
                  <a:srgbClr val="FF0000"/>
                </a:solidFill>
                <a:effectLst/>
                <a:latin typeface="Lucida Calligraphy" pitchFamily="66" charset="0"/>
                <a:ea typeface="Times New Roman" pitchFamily="18" charset="0"/>
                <a:cs typeface="Tahoma" pitchFamily="34" charset="0"/>
              </a:rPr>
              <a:t>ma è lui che ha amato noi </a:t>
            </a:r>
            <a:endParaRPr kumimoji="0" lang="it-IT" sz="2000" i="0" u="none" strike="noStrike" cap="none" normalizeH="0" baseline="0" dirty="0" smtClean="0" bmk="">
              <a:ln>
                <a:noFill/>
              </a:ln>
              <a:solidFill>
                <a:srgbClr val="FF0000"/>
              </a:solidFill>
              <a:effectLst/>
              <a:latin typeface="Lucida Calligraphy" pitchFamily="66"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000" i="0" u="none" strike="noStrike" cap="none" normalizeH="0" baseline="0" dirty="0" smtClean="0" bmk="">
                <a:ln>
                  <a:noFill/>
                </a:ln>
                <a:solidFill>
                  <a:srgbClr val="FF0000"/>
                </a:solidFill>
                <a:effectLst/>
                <a:latin typeface="Lucida Calligraphy" pitchFamily="66" charset="0"/>
                <a:ea typeface="Times New Roman" pitchFamily="18" charset="0"/>
                <a:cs typeface="Tahoma" pitchFamily="34" charset="0"/>
              </a:rPr>
              <a:t>e ha mandato il suo Figlio </a:t>
            </a: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000" i="0" u="none" strike="noStrike" cap="none" normalizeH="0" baseline="0" dirty="0" smtClean="0" bmk="">
                <a:ln>
                  <a:noFill/>
                </a:ln>
                <a:solidFill>
                  <a:srgbClr val="FF0000"/>
                </a:solidFill>
                <a:effectLst/>
                <a:latin typeface="Lucida Calligraphy" pitchFamily="66" charset="0"/>
                <a:ea typeface="Times New Roman" pitchFamily="18" charset="0"/>
                <a:cs typeface="Tahoma" pitchFamily="34" charset="0"/>
              </a:rPr>
              <a:t>come vittima di espiazione </a:t>
            </a: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000" i="0" u="none" strike="noStrike" cap="none" normalizeH="0" baseline="0" dirty="0" smtClean="0" bmk="">
                <a:ln>
                  <a:noFill/>
                </a:ln>
                <a:solidFill>
                  <a:srgbClr val="FF0000"/>
                </a:solidFill>
                <a:effectLst/>
                <a:latin typeface="Lucida Calligraphy" pitchFamily="66" charset="0"/>
                <a:ea typeface="Times New Roman" pitchFamily="18" charset="0"/>
                <a:cs typeface="Tahoma" pitchFamily="34" charset="0"/>
              </a:rPr>
              <a:t>per i nostri peccati.</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bmk="">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rPr>
              <a:t>Giovanni non vuole solo dirci cosa è l’amore, ma anche dove esso trova il suo fondamento, la sua consistenza , la roccia solida su cui reggersi.</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bmk="">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it-IT" sz="1600" dirty="0" smtClean="0" bmk="">
              <a:latin typeface="Tahoma" pitchFamily="34" charset="0"/>
              <a:ea typeface="Times New Roman" pitchFamily="18"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bmk="">
                <a:ln>
                  <a:noFill/>
                </a:ln>
                <a:solidFill>
                  <a:schemeClr val="tx1"/>
                </a:solidFill>
                <a:effectLst/>
                <a:latin typeface="Tahoma" pitchFamily="34" charset="0"/>
                <a:ea typeface="Times New Roman" pitchFamily="18" charset="0"/>
                <a:cs typeface="Tahoma" pitchFamily="34" charset="0"/>
              </a:rPr>
              <a:t>Malati di protagonismo, anche nella nostra fede mettiamo sempre in primo piano ciò che noi facciamo o dovremmo fare, e invece, la scoperta sconvolgente  che ha segnato la vita di  Giovanni è che Dio ci ha amati fino a morire per noi sulla croce senza che ne avessimo alcun merito, senza che facessimo nulla per lui, anzi, quando ancora eravamo contro di lui</a:t>
            </a:r>
            <a:r>
              <a:rPr kumimoji="0" lang="it-IT"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 </a:t>
            </a:r>
            <a:endParaRPr kumimoji="0" lang="it-IT"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800" b="0" i="0" u="none" strike="noStrike" cap="none" normalizeH="0" baseline="0" dirty="0" smtClean="0">
                <a:ln>
                  <a:noFill/>
                </a:ln>
                <a:solidFill>
                  <a:schemeClr val="tx1"/>
                </a:solidFill>
                <a:effectLst/>
                <a:latin typeface="Arial" pitchFamily="34" charset="0"/>
              </a:rPr>
              <a:t/>
            </a:r>
            <a:br>
              <a:rPr kumimoji="0" lang="it-IT" sz="1800" b="0" i="0" u="none" strike="noStrike" cap="none" normalizeH="0" baseline="0" dirty="0" smtClean="0">
                <a:ln>
                  <a:noFill/>
                </a:ln>
                <a:solidFill>
                  <a:schemeClr val="tx1"/>
                </a:solidFill>
                <a:effectLst/>
                <a:latin typeface="Arial" pitchFamily="34" charset="0"/>
              </a:rPr>
            </a:br>
            <a:endParaRPr kumimoji="0" lang="it-IT" sz="1800" b="0" i="0" u="none" strike="noStrike" cap="none" normalizeH="0" baseline="0" dirty="0" smtClean="0">
              <a:ln>
                <a:noFill/>
              </a:ln>
              <a:solidFill>
                <a:schemeClr val="tx1"/>
              </a:solidFill>
              <a:effectLst/>
              <a:latin typeface="Arial" pitchFamily="34" charset="0"/>
            </a:endParaRPr>
          </a:p>
        </p:txBody>
      </p:sp>
      <p:sp>
        <p:nvSpPr>
          <p:cNvPr id="9" name="Somma 8"/>
          <p:cNvSpPr/>
          <p:nvPr/>
        </p:nvSpPr>
        <p:spPr>
          <a:xfrm>
            <a:off x="6357950" y="3143248"/>
            <a:ext cx="2071702" cy="2357454"/>
          </a:xfrm>
          <a:prstGeom prst="flowChartSummingJunction">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dirty="0" smtClean="0" bmk="">
                <a:solidFill>
                  <a:schemeClr val="tx1"/>
                </a:solidFill>
                <a:latin typeface="Tahoma" pitchFamily="34" charset="0"/>
                <a:ea typeface="Times New Roman" pitchFamily="18" charset="0"/>
                <a:cs typeface="Tahoma" pitchFamily="34" charset="0"/>
              </a:rPr>
              <a:t>… né in ciò che facciamo per il nostro prossimo; …</a:t>
            </a:r>
            <a:endParaRPr lang="it-IT" dirty="0">
              <a:solidFill>
                <a:schemeClr val="tx1"/>
              </a:solidFill>
            </a:endParaRPr>
          </a:p>
        </p:txBody>
      </p:sp>
      <p:sp>
        <p:nvSpPr>
          <p:cNvPr id="10" name="Somma 9"/>
          <p:cNvSpPr/>
          <p:nvPr/>
        </p:nvSpPr>
        <p:spPr>
          <a:xfrm>
            <a:off x="500034" y="2928934"/>
            <a:ext cx="2071702" cy="2357454"/>
          </a:xfrm>
          <a:prstGeom prst="flowChartSummingJunction">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dirty="0" smtClean="0" bmk="">
                <a:solidFill>
                  <a:schemeClr val="tx1"/>
                </a:solidFill>
                <a:latin typeface="Tahoma" pitchFamily="34" charset="0"/>
                <a:ea typeface="Times New Roman" pitchFamily="18" charset="0"/>
                <a:cs typeface="Tahoma" pitchFamily="34" charset="0"/>
              </a:rPr>
              <a:t>L’amore non ‘consiste’ in ciò che noi facciamo per Dio, …</a:t>
            </a:r>
            <a:endParaRPr lang="it-IT" dirty="0">
              <a:solidFill>
                <a:schemeClr val="tx1"/>
              </a:solidFill>
            </a:endParaRPr>
          </a:p>
        </p:txBody>
      </p:sp>
      <p:sp>
        <p:nvSpPr>
          <p:cNvPr id="6" name="CasellaDiTesto 5"/>
          <p:cNvSpPr txBox="1"/>
          <p:nvPr/>
        </p:nvSpPr>
        <p:spPr>
          <a:xfrm>
            <a:off x="1928794" y="4714884"/>
            <a:ext cx="5512471" cy="369332"/>
          </a:xfrm>
          <a:prstGeom prst="rect">
            <a:avLst/>
          </a:prstGeom>
          <a:solidFill>
            <a:srgbClr val="00B050"/>
          </a:solidFill>
        </p:spPr>
        <p:txBody>
          <a:bodyPr wrap="none" rtlCol="0">
            <a:spAutoFit/>
          </a:bodyPr>
          <a:lstStyle/>
          <a:p>
            <a:pPr lvl="0" eaLnBrk="0" fontAlgn="base" hangingPunct="0">
              <a:spcBef>
                <a:spcPct val="0"/>
              </a:spcBef>
              <a:spcAft>
                <a:spcPct val="0"/>
              </a:spcAft>
            </a:pPr>
            <a:r>
              <a:rPr lang="it-IT" dirty="0" smtClean="0" bmk="">
                <a:latin typeface="Tahoma" pitchFamily="34" charset="0"/>
                <a:ea typeface="Times New Roman" pitchFamily="18" charset="0"/>
                <a:cs typeface="Tahoma" pitchFamily="34" charset="0"/>
              </a:rPr>
              <a:t>l’amore  consiste in ciò che Dio ha fatto e fa per noi.</a:t>
            </a:r>
            <a:endParaRPr lang="it-IT" dirty="0" smtClean="0" bmk="">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4)">
                                      <p:cBhvr>
                                        <p:cTn id="7" dur="3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heel(4)">
                                      <p:cBhvr>
                                        <p:cTn id="12" dur="3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7" presetClass="entr" presetSubtype="0" fill="hold" grpId="1" nodeType="clickEffect">
                                  <p:stCondLst>
                                    <p:cond delay="0"/>
                                  </p:stCondLst>
                                  <p:iterate type="lt">
                                    <p:tmPct val="50000"/>
                                  </p:iterate>
                                  <p:childTnLst>
                                    <p:set>
                                      <p:cBhvr>
                                        <p:cTn id="16" dur="1" fill="hold">
                                          <p:stCondLst>
                                            <p:cond delay="0"/>
                                          </p:stCondLst>
                                        </p:cTn>
                                        <p:tgtEl>
                                          <p:spTgt spid="6"/>
                                        </p:tgtEl>
                                        <p:attrNameLst>
                                          <p:attrName>style.visibility</p:attrName>
                                        </p:attrNameLst>
                                      </p:cBhvr>
                                      <p:to>
                                        <p:strVal val="visible"/>
                                      </p:to>
                                    </p:set>
                                    <p:anim calcmode="discrete" valueType="clr">
                                      <p:cBhvr override="childStyle">
                                        <p:cTn id="17"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6"/>
                                        </p:tgtEl>
                                        <p:attrNameLst>
                                          <p:attrName>fillcolor</p:attrName>
                                        </p:attrNameLst>
                                      </p:cBhvr>
                                      <p:tavLst>
                                        <p:tav tm="0">
                                          <p:val>
                                            <p:clrVal>
                                              <a:schemeClr val="accent2"/>
                                            </p:clrVal>
                                          </p:val>
                                        </p:tav>
                                        <p:tav tm="50000">
                                          <p:val>
                                            <p:clrVal>
                                              <a:schemeClr val="hlink"/>
                                            </p:clrVal>
                                          </p:val>
                                        </p:tav>
                                      </p:tavLst>
                                    </p:anim>
                                    <p:set>
                                      <p:cBhvr>
                                        <p:cTn id="19"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6"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571472" y="571480"/>
            <a:ext cx="8215370" cy="57554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1600" b="1"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Noi abbiamo riconosciuto e creduto all’amore che Dio ha per noi. </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16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Occorre </a:t>
            </a:r>
            <a:r>
              <a:rPr kumimoji="0" lang="it-IT" sz="1600" b="1"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riconoscere.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Dio ci dà segni concreti del suo amore, ma sta alla nostra libertà saperli leggere. Anche noi, come i contemporanei di Gesù, possiamo avere il cuore aperto che sa vedere o il cuore indurito che non vuole vedere.</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lang="it-IT" sz="1600" dirty="0" smtClean="0">
                <a:latin typeface="Tahoma" pitchFamily="34" charset="0"/>
                <a:ea typeface="Times New Roman" pitchFamily="18" charset="0"/>
                <a:cs typeface="Tahoma" pitchFamily="34" charset="0"/>
              </a:rPr>
              <a:t>O</a:t>
            </a:r>
            <a:r>
              <a:rPr kumimoji="0" lang="it-IT"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ccorre </a:t>
            </a:r>
            <a:r>
              <a:rPr kumimoji="0" lang="it-IT" sz="1600" b="1"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credere.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A volte proprio questo è per noi l’atto di fede più difficile: credere all’Amore di Dio per me. Così come sono, oggi, Egli mi ama, mi guarda bene, mi accoglie, mi prende, per strapparmi dalle schiavitù che sono in me, per liberarmi dal mio male e introdurmi nella Vita, con Lui.</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Riconoscere e credere all’amore che Dio ha per noi chiede una conversione profonda, radicale: spostare lo sguardo da noi a Lui, da quello che facciamo o non facciamo noi a quello che ha fatto e fa Dio per noi. E consegnarci, come bambini, alla sua azione di salvezza.</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1600"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Questa conversione segna l’entrata nella maturità della fede. Fin qui si è ancora nella posizione egocentrica del bambino o narcisistica dell’adolescente, tutto preso da sé, dalle sue riuscite o non riuscite. </a:t>
            </a:r>
            <a:endParaRPr kumimoji="0" lang="it-IT" sz="16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2049">
                                            <p:txEl>
                                              <p:pRg st="2" end="2"/>
                                            </p:txEl>
                                          </p:spTgt>
                                        </p:tgtEl>
                                        <p:attrNameLst>
                                          <p:attrName>style.visibility</p:attrName>
                                        </p:attrNameLst>
                                      </p:cBhvr>
                                      <p:to>
                                        <p:strVal val="visible"/>
                                      </p:to>
                                    </p:set>
                                    <p:anim calcmode="lin" valueType="num">
                                      <p:cBhvr>
                                        <p:cTn id="7" dur="3000" fill="hold"/>
                                        <p:tgtEl>
                                          <p:spTgt spid="2049">
                                            <p:txEl>
                                              <p:pRg st="2" end="2"/>
                                            </p:txEl>
                                          </p:spTgt>
                                        </p:tgtEl>
                                        <p:attrNameLst>
                                          <p:attrName>ppt_w</p:attrName>
                                        </p:attrNameLst>
                                      </p:cBhvr>
                                      <p:tavLst>
                                        <p:tav tm="0">
                                          <p:val>
                                            <p:strVal val="#ppt_w*0.05"/>
                                          </p:val>
                                        </p:tav>
                                        <p:tav tm="100000">
                                          <p:val>
                                            <p:strVal val="#ppt_w"/>
                                          </p:val>
                                        </p:tav>
                                      </p:tavLst>
                                    </p:anim>
                                    <p:anim calcmode="lin" valueType="num">
                                      <p:cBhvr>
                                        <p:cTn id="8" dur="3000" fill="hold"/>
                                        <p:tgtEl>
                                          <p:spTgt spid="2049">
                                            <p:txEl>
                                              <p:pRg st="2" end="2"/>
                                            </p:txEl>
                                          </p:spTgt>
                                        </p:tgtEl>
                                        <p:attrNameLst>
                                          <p:attrName>ppt_h</p:attrName>
                                        </p:attrNameLst>
                                      </p:cBhvr>
                                      <p:tavLst>
                                        <p:tav tm="0">
                                          <p:val>
                                            <p:strVal val="#ppt_h"/>
                                          </p:val>
                                        </p:tav>
                                        <p:tav tm="100000">
                                          <p:val>
                                            <p:strVal val="#ppt_h"/>
                                          </p:val>
                                        </p:tav>
                                      </p:tavLst>
                                    </p:anim>
                                    <p:anim calcmode="lin" valueType="num">
                                      <p:cBhvr>
                                        <p:cTn id="9" dur="3000" fill="hold"/>
                                        <p:tgtEl>
                                          <p:spTgt spid="2049">
                                            <p:txEl>
                                              <p:pRg st="2" end="2"/>
                                            </p:txEl>
                                          </p:spTgt>
                                        </p:tgtEl>
                                        <p:attrNameLst>
                                          <p:attrName>ppt_x</p:attrName>
                                        </p:attrNameLst>
                                      </p:cBhvr>
                                      <p:tavLst>
                                        <p:tav tm="0">
                                          <p:val>
                                            <p:strVal val="#ppt_x-.2"/>
                                          </p:val>
                                        </p:tav>
                                        <p:tav tm="100000">
                                          <p:val>
                                            <p:strVal val="#ppt_x"/>
                                          </p:val>
                                        </p:tav>
                                      </p:tavLst>
                                    </p:anim>
                                    <p:anim calcmode="lin" valueType="num">
                                      <p:cBhvr>
                                        <p:cTn id="10" dur="3000" fill="hold"/>
                                        <p:tgtEl>
                                          <p:spTgt spid="2049">
                                            <p:txEl>
                                              <p:pRg st="2" end="2"/>
                                            </p:txEl>
                                          </p:spTgt>
                                        </p:tgtEl>
                                        <p:attrNameLst>
                                          <p:attrName>ppt_y</p:attrName>
                                        </p:attrNameLst>
                                      </p:cBhvr>
                                      <p:tavLst>
                                        <p:tav tm="0">
                                          <p:val>
                                            <p:strVal val="#ppt_y"/>
                                          </p:val>
                                        </p:tav>
                                        <p:tav tm="100000">
                                          <p:val>
                                            <p:strVal val="#ppt_y"/>
                                          </p:val>
                                        </p:tav>
                                      </p:tavLst>
                                    </p:anim>
                                    <p:animEffect transition="in" filter="fade">
                                      <p:cBhvr>
                                        <p:cTn id="11" dur="3000"/>
                                        <p:tgtEl>
                                          <p:spTgt spid="2049">
                                            <p:txEl>
                                              <p:pRg st="2" end="2"/>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2049">
                                            <p:txEl>
                                              <p:pRg st="6" end="6"/>
                                            </p:txEl>
                                          </p:spTgt>
                                        </p:tgtEl>
                                        <p:attrNameLst>
                                          <p:attrName>style.visibility</p:attrName>
                                        </p:attrNameLst>
                                      </p:cBhvr>
                                      <p:to>
                                        <p:strVal val="visible"/>
                                      </p:to>
                                    </p:set>
                                    <p:anim calcmode="lin" valueType="num">
                                      <p:cBhvr>
                                        <p:cTn id="16" dur="3000" fill="hold"/>
                                        <p:tgtEl>
                                          <p:spTgt spid="2049">
                                            <p:txEl>
                                              <p:pRg st="6" end="6"/>
                                            </p:txEl>
                                          </p:spTgt>
                                        </p:tgtEl>
                                        <p:attrNameLst>
                                          <p:attrName>ppt_w</p:attrName>
                                        </p:attrNameLst>
                                      </p:cBhvr>
                                      <p:tavLst>
                                        <p:tav tm="0">
                                          <p:val>
                                            <p:strVal val="#ppt_w*0.05"/>
                                          </p:val>
                                        </p:tav>
                                        <p:tav tm="100000">
                                          <p:val>
                                            <p:strVal val="#ppt_w"/>
                                          </p:val>
                                        </p:tav>
                                      </p:tavLst>
                                    </p:anim>
                                    <p:anim calcmode="lin" valueType="num">
                                      <p:cBhvr>
                                        <p:cTn id="17" dur="3000" fill="hold"/>
                                        <p:tgtEl>
                                          <p:spTgt spid="2049">
                                            <p:txEl>
                                              <p:pRg st="6" end="6"/>
                                            </p:txEl>
                                          </p:spTgt>
                                        </p:tgtEl>
                                        <p:attrNameLst>
                                          <p:attrName>ppt_h</p:attrName>
                                        </p:attrNameLst>
                                      </p:cBhvr>
                                      <p:tavLst>
                                        <p:tav tm="0">
                                          <p:val>
                                            <p:strVal val="#ppt_h"/>
                                          </p:val>
                                        </p:tav>
                                        <p:tav tm="100000">
                                          <p:val>
                                            <p:strVal val="#ppt_h"/>
                                          </p:val>
                                        </p:tav>
                                      </p:tavLst>
                                    </p:anim>
                                    <p:anim calcmode="lin" valueType="num">
                                      <p:cBhvr>
                                        <p:cTn id="18" dur="3000" fill="hold"/>
                                        <p:tgtEl>
                                          <p:spTgt spid="2049">
                                            <p:txEl>
                                              <p:pRg st="6" end="6"/>
                                            </p:txEl>
                                          </p:spTgt>
                                        </p:tgtEl>
                                        <p:attrNameLst>
                                          <p:attrName>ppt_x</p:attrName>
                                        </p:attrNameLst>
                                      </p:cBhvr>
                                      <p:tavLst>
                                        <p:tav tm="0">
                                          <p:val>
                                            <p:strVal val="#ppt_x-.2"/>
                                          </p:val>
                                        </p:tav>
                                        <p:tav tm="100000">
                                          <p:val>
                                            <p:strVal val="#ppt_x"/>
                                          </p:val>
                                        </p:tav>
                                      </p:tavLst>
                                    </p:anim>
                                    <p:anim calcmode="lin" valueType="num">
                                      <p:cBhvr>
                                        <p:cTn id="19" dur="3000" fill="hold"/>
                                        <p:tgtEl>
                                          <p:spTgt spid="2049">
                                            <p:txEl>
                                              <p:pRg st="6" end="6"/>
                                            </p:txEl>
                                          </p:spTgt>
                                        </p:tgtEl>
                                        <p:attrNameLst>
                                          <p:attrName>ppt_y</p:attrName>
                                        </p:attrNameLst>
                                      </p:cBhvr>
                                      <p:tavLst>
                                        <p:tav tm="0">
                                          <p:val>
                                            <p:strVal val="#ppt_y"/>
                                          </p:val>
                                        </p:tav>
                                        <p:tav tm="100000">
                                          <p:val>
                                            <p:strVal val="#ppt_y"/>
                                          </p:val>
                                        </p:tav>
                                      </p:tavLst>
                                    </p:anim>
                                    <p:animEffect transition="in" filter="fade">
                                      <p:cBhvr>
                                        <p:cTn id="20" dur="3000"/>
                                        <p:tgtEl>
                                          <p:spTgt spid="204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357158" y="500042"/>
            <a:ext cx="8572560"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b="0"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Dalla Deus </a:t>
            </a:r>
            <a:r>
              <a:rPr kumimoji="0" lang="it-IT" b="0" i="0" u="none" strike="noStrike" cap="none" normalizeH="0" baseline="0" dirty="0" err="1" smtClean="0">
                <a:ln>
                  <a:noFill/>
                </a:ln>
                <a:solidFill>
                  <a:srgbClr val="000000"/>
                </a:solidFill>
                <a:effectLst/>
                <a:latin typeface="Tahoma" pitchFamily="34" charset="0"/>
                <a:ea typeface="Times New Roman" pitchFamily="18" charset="0"/>
                <a:cs typeface="Tahoma" pitchFamily="34" charset="0"/>
              </a:rPr>
              <a:t>caritas</a:t>
            </a:r>
            <a:r>
              <a:rPr kumimoji="0" lang="it-IT" b="0"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 </a:t>
            </a:r>
            <a:r>
              <a:rPr kumimoji="0" lang="it-IT" b="0"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est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In un mondo in cui al nome di Dio viene a volte collegata la vendetta o perfino il dovere dell'odio e della violenza, questo è un messaggio di grande attualità e di significato molto concreto. Per questo nella mia prima Enciclica desidero parlare dell'amore, del quale Dio ci ricolma e che da noi deve essere comunicato agli altri </a:t>
            </a:r>
            <a:r>
              <a:rPr kumimoji="0" lang="it-IT" b="0" i="0" u="none" strike="noStrike" cap="none" normalizeH="0" baseline="0" dirty="0" smtClean="0">
                <a:ln>
                  <a:noFill/>
                </a:ln>
                <a:solidFill>
                  <a:schemeClr val="tx1"/>
                </a:solidFill>
                <a:effectLst/>
                <a:latin typeface="Arial" pitchFamily="34" charset="0"/>
              </a:rPr>
              <a:t> </a:t>
            </a:r>
            <a:endParaRPr kumimoji="0" lang="it-IT" b="0" i="0" u="none" strike="noStrike" cap="none" normalizeH="0" baseline="0" dirty="0" smtClean="0">
              <a:ln>
                <a:noFill/>
              </a:ln>
              <a:solidFill>
                <a:schemeClr val="tx1"/>
              </a:solidFill>
              <a:effectLst/>
              <a:latin typeface="Arial" pitchFamily="34" charset="0"/>
            </a:endParaRPr>
          </a:p>
        </p:txBody>
      </p:sp>
      <p:sp>
        <p:nvSpPr>
          <p:cNvPr id="1025" name="Rectangle 1"/>
          <p:cNvSpPr>
            <a:spLocks noChangeArrowheads="1"/>
          </p:cNvSpPr>
          <p:nvPr/>
        </p:nvSpPr>
        <p:spPr bwMode="auto">
          <a:xfrm>
            <a:off x="285720" y="2357430"/>
            <a:ext cx="8501122"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b="0"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L'amore di Dio per noi è </a:t>
            </a:r>
            <a:r>
              <a:rPr kumimoji="0" lang="it-IT" b="1"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questione fondamentale</a:t>
            </a:r>
            <a:r>
              <a:rPr kumimoji="0" lang="it-IT" b="0"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 per la vita e pone domande decisive su chi è Dio e chi siamo noi.</a:t>
            </a:r>
            <a:endParaRPr kumimoji="0" lang="it-IT" b="0" i="0" u="none" strike="noStrike" cap="none" normalizeH="0" baseline="0" dirty="0" smtClean="0">
              <a:ln>
                <a:noFill/>
              </a:ln>
              <a:solidFill>
                <a:srgbClr val="000000"/>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 </a:t>
            </a:r>
            <a:r>
              <a:rPr kumimoji="0" lang="it-IT" b="1"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Dio è </a:t>
            </a:r>
            <a:r>
              <a:rPr kumimoji="0" lang="it-IT" b="1" i="0" u="none" strike="noStrike" cap="none" normalizeH="0" baseline="0" dirty="0" err="1" smtClean="0">
                <a:ln>
                  <a:noFill/>
                </a:ln>
                <a:solidFill>
                  <a:srgbClr val="000000"/>
                </a:solidFill>
                <a:effectLst/>
                <a:latin typeface="Tahoma" pitchFamily="34" charset="0"/>
                <a:ea typeface="Times New Roman" pitchFamily="18" charset="0"/>
                <a:cs typeface="Tahoma" pitchFamily="34" charset="0"/>
              </a:rPr>
              <a:t>amore…</a:t>
            </a:r>
            <a:r>
              <a:rPr kumimoji="0" lang="it-IT" b="1"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 </a:t>
            </a:r>
            <a:r>
              <a:rPr kumimoji="0" lang="it-IT" b="0"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Queste</a:t>
            </a:r>
            <a:r>
              <a:rPr kumimoji="0" lang="it-IT" b="1"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 </a:t>
            </a:r>
            <a:r>
              <a:rPr kumimoji="0" lang="it-IT" b="0"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 parole esprimono con singolare chiarezza il centro della fede cristiana: </a:t>
            </a:r>
            <a:r>
              <a:rPr kumimoji="0" lang="it-IT" b="1"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l'immagine cristiana di Dio</a:t>
            </a:r>
            <a:r>
              <a:rPr kumimoji="0" lang="it-IT" b="0"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 e anche la conseguente immagine </a:t>
            </a:r>
            <a:r>
              <a:rPr kumimoji="0" lang="it-IT" b="1"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dell'uomo e del suo cammino </a:t>
            </a:r>
            <a:r>
              <a:rPr kumimoji="0" lang="it-IT" b="0"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a:t>
            </a:r>
            <a:endParaRPr kumimoji="0" lang="it-IT" b="0" i="0" u="none" strike="noStrike" cap="none" normalizeH="0" baseline="0" dirty="0" smtClean="0">
              <a:ln>
                <a:noFill/>
              </a:ln>
              <a:solidFill>
                <a:srgbClr val="000000"/>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Dio ci ha amati per </a:t>
            </a:r>
            <a:r>
              <a:rPr kumimoji="0" lang="it-IT" b="0" i="0" u="none" strike="noStrike" cap="none" normalizeH="0" baseline="0" dirty="0" err="1" smtClean="0">
                <a:ln>
                  <a:noFill/>
                </a:ln>
                <a:solidFill>
                  <a:srgbClr val="000000"/>
                </a:solidFill>
                <a:effectLst/>
                <a:latin typeface="Tahoma" pitchFamily="34" charset="0"/>
                <a:ea typeface="Times New Roman" pitchFamily="18" charset="0"/>
                <a:cs typeface="Tahoma" pitchFamily="34" charset="0"/>
              </a:rPr>
              <a:t>primo…e</a:t>
            </a:r>
            <a:r>
              <a:rPr kumimoji="0" lang="it-IT" b="0"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 questo </a:t>
            </a:r>
            <a:r>
              <a:rPr kumimoji="0" lang="it-IT" b="1"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amore di Dio</a:t>
            </a:r>
            <a:r>
              <a:rPr kumimoji="0" lang="it-IT" b="0"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 è apparso in mezzo a noi, </a:t>
            </a:r>
            <a:r>
              <a:rPr kumimoji="0" lang="it-IT" b="1"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si è fatto </a:t>
            </a:r>
            <a:r>
              <a:rPr kumimoji="0" lang="it-IT" b="1" i="0" u="none" strike="noStrike" cap="none" normalizeH="0" baseline="0" dirty="0" err="1" smtClean="0">
                <a:ln>
                  <a:noFill/>
                </a:ln>
                <a:solidFill>
                  <a:srgbClr val="000000"/>
                </a:solidFill>
                <a:effectLst/>
                <a:latin typeface="Tahoma" pitchFamily="34" charset="0"/>
                <a:ea typeface="Times New Roman" pitchFamily="18" charset="0"/>
                <a:cs typeface="Tahoma" pitchFamily="34" charset="0"/>
              </a:rPr>
              <a:t>visibile…</a:t>
            </a:r>
            <a:endParaRPr kumimoji="0" lang="it-IT" b="0" i="0" u="none" strike="noStrike" cap="none" normalizeH="0" baseline="0" dirty="0" smtClean="0">
              <a:ln>
                <a:noFill/>
              </a:ln>
              <a:solidFill>
                <a:srgbClr val="000000"/>
              </a:solidFill>
              <a:effectLst/>
              <a:latin typeface="Arial" pitchFamily="34" charset="0"/>
              <a:ea typeface="Times New Roman" pitchFamily="18" charset="0"/>
            </a:endParaRPr>
          </a:p>
        </p:txBody>
      </p:sp>
      <p:pic>
        <p:nvPicPr>
          <p:cNvPr id="1027" name="Picture 3" descr="http://www.comune.pv.it/contents/instance1/files/photo/8433_3_PizzaeVangelo150.jpg"/>
          <p:cNvPicPr>
            <a:picLocks noChangeAspect="1" noChangeArrowheads="1"/>
          </p:cNvPicPr>
          <p:nvPr/>
        </p:nvPicPr>
        <p:blipFill>
          <a:blip r:embed="rId2"/>
          <a:srcRect/>
          <a:stretch>
            <a:fillRect/>
          </a:stretch>
        </p:blipFill>
        <p:spPr bwMode="auto">
          <a:xfrm>
            <a:off x="5072066" y="4643446"/>
            <a:ext cx="2381250" cy="1619251"/>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2" name="Picture 4" descr="http://www.pfse-auxilium.org/img/foto/aaa10-11_5g.jpg"/>
          <p:cNvPicPr>
            <a:picLocks noChangeAspect="1" noChangeArrowheads="1"/>
          </p:cNvPicPr>
          <p:nvPr/>
        </p:nvPicPr>
        <p:blipFill>
          <a:blip r:embed="rId2"/>
          <a:srcRect/>
          <a:stretch>
            <a:fillRect/>
          </a:stretch>
        </p:blipFill>
        <p:spPr bwMode="auto">
          <a:xfrm>
            <a:off x="142844" y="4071942"/>
            <a:ext cx="2857520" cy="2143140"/>
          </a:xfrm>
          <a:prstGeom prst="rect">
            <a:avLst/>
          </a:prstGeom>
          <a:noFill/>
        </p:spPr>
      </p:pic>
      <p:sp>
        <p:nvSpPr>
          <p:cNvPr id="2" name="Rettangolo 1"/>
          <p:cNvSpPr/>
          <p:nvPr/>
        </p:nvSpPr>
        <p:spPr>
          <a:xfrm>
            <a:off x="428596" y="214290"/>
            <a:ext cx="8358246" cy="3416320"/>
          </a:xfrm>
          <a:prstGeom prst="rect">
            <a:avLst/>
          </a:prstGeom>
        </p:spPr>
        <p:txBody>
          <a:bodyPr wrap="square">
            <a:spAutoFit/>
          </a:bodyPr>
          <a:lstStyle/>
          <a:p>
            <a:pPr lvl="0" eaLnBrk="0" fontAlgn="base" hangingPunct="0">
              <a:spcBef>
                <a:spcPct val="0"/>
              </a:spcBef>
              <a:spcAft>
                <a:spcPct val="0"/>
              </a:spcAft>
            </a:pPr>
            <a:r>
              <a:rPr lang="it-IT" dirty="0" smtClean="0">
                <a:solidFill>
                  <a:srgbClr val="000000"/>
                </a:solidFill>
                <a:latin typeface="Tahoma" pitchFamily="34" charset="0"/>
                <a:ea typeface="Times New Roman" pitchFamily="18" charset="0"/>
                <a:cs typeface="Tahoma" pitchFamily="34" charset="0"/>
              </a:rPr>
              <a:t>Nella storia d'amore che la Bibbia ci racconta, Egli ci viene incontro, cerca di conquistarci — </a:t>
            </a:r>
            <a:endParaRPr lang="it-IT" dirty="0" smtClean="0">
              <a:solidFill>
                <a:srgbClr val="000000"/>
              </a:solidFill>
              <a:latin typeface="Tahoma" pitchFamily="34" charset="0"/>
              <a:ea typeface="Times New Roman" pitchFamily="18" charset="0"/>
              <a:cs typeface="Tahoma" pitchFamily="34" charset="0"/>
            </a:endParaRPr>
          </a:p>
          <a:p>
            <a:pPr lvl="0" eaLnBrk="0" fontAlgn="base" hangingPunct="0">
              <a:spcBef>
                <a:spcPct val="0"/>
              </a:spcBef>
              <a:spcAft>
                <a:spcPct val="0"/>
              </a:spcAft>
            </a:pPr>
            <a:r>
              <a:rPr lang="it-IT" dirty="0" smtClean="0">
                <a:solidFill>
                  <a:srgbClr val="000000"/>
                </a:solidFill>
                <a:latin typeface="Tahoma" pitchFamily="34" charset="0"/>
                <a:ea typeface="Times New Roman" pitchFamily="18" charset="0"/>
                <a:cs typeface="Tahoma" pitchFamily="34" charset="0"/>
              </a:rPr>
              <a:t>fino </a:t>
            </a:r>
            <a:r>
              <a:rPr lang="it-IT" dirty="0" smtClean="0">
                <a:solidFill>
                  <a:srgbClr val="000000"/>
                </a:solidFill>
                <a:latin typeface="Tahoma" pitchFamily="34" charset="0"/>
                <a:ea typeface="Times New Roman" pitchFamily="18" charset="0"/>
                <a:cs typeface="Tahoma" pitchFamily="34" charset="0"/>
              </a:rPr>
              <a:t>all'Ultima Cena, fino al Cuore trafitto sulla croce, </a:t>
            </a:r>
            <a:endParaRPr lang="it-IT" dirty="0" smtClean="0">
              <a:solidFill>
                <a:srgbClr val="000000"/>
              </a:solidFill>
              <a:latin typeface="Tahoma" pitchFamily="34" charset="0"/>
              <a:ea typeface="Times New Roman" pitchFamily="18" charset="0"/>
              <a:cs typeface="Tahoma" pitchFamily="34" charset="0"/>
            </a:endParaRPr>
          </a:p>
          <a:p>
            <a:pPr lvl="0" eaLnBrk="0" fontAlgn="base" hangingPunct="0">
              <a:spcBef>
                <a:spcPct val="0"/>
              </a:spcBef>
              <a:spcAft>
                <a:spcPct val="0"/>
              </a:spcAft>
            </a:pPr>
            <a:r>
              <a:rPr lang="it-IT" dirty="0" smtClean="0">
                <a:solidFill>
                  <a:srgbClr val="000000"/>
                </a:solidFill>
                <a:latin typeface="Tahoma" pitchFamily="34" charset="0"/>
                <a:ea typeface="Times New Roman" pitchFamily="18" charset="0"/>
                <a:cs typeface="Tahoma" pitchFamily="34" charset="0"/>
              </a:rPr>
              <a:t>fino </a:t>
            </a:r>
            <a:r>
              <a:rPr lang="it-IT" dirty="0" smtClean="0">
                <a:solidFill>
                  <a:srgbClr val="000000"/>
                </a:solidFill>
                <a:latin typeface="Tahoma" pitchFamily="34" charset="0"/>
                <a:ea typeface="Times New Roman" pitchFamily="18" charset="0"/>
                <a:cs typeface="Tahoma" pitchFamily="34" charset="0"/>
              </a:rPr>
              <a:t>alle apparizioni del Risorto e alle grandi opere mediante le quali Egli, attraverso l'azione degli Apostoli, ha guidato il cammino della Chiesa nascente. </a:t>
            </a:r>
            <a:endParaRPr lang="it-IT" dirty="0" smtClean="0">
              <a:solidFill>
                <a:srgbClr val="000000"/>
              </a:solidFill>
              <a:latin typeface="Tahoma" pitchFamily="34" charset="0"/>
              <a:ea typeface="Times New Roman" pitchFamily="18" charset="0"/>
              <a:cs typeface="Tahoma" pitchFamily="34" charset="0"/>
            </a:endParaRPr>
          </a:p>
          <a:p>
            <a:pPr lvl="0" eaLnBrk="0" fontAlgn="base" hangingPunct="0">
              <a:spcBef>
                <a:spcPct val="0"/>
              </a:spcBef>
              <a:spcAft>
                <a:spcPct val="0"/>
              </a:spcAft>
            </a:pPr>
            <a:endParaRPr lang="it-IT" dirty="0" smtClean="0">
              <a:solidFill>
                <a:srgbClr val="000000"/>
              </a:solidFill>
              <a:latin typeface="Arial" pitchFamily="34" charset="0"/>
              <a:ea typeface="Times New Roman" pitchFamily="18" charset="0"/>
            </a:endParaRPr>
          </a:p>
          <a:p>
            <a:pPr lvl="0" eaLnBrk="0" fontAlgn="base" hangingPunct="0">
              <a:spcBef>
                <a:spcPct val="0"/>
              </a:spcBef>
              <a:spcAft>
                <a:spcPct val="0"/>
              </a:spcAft>
            </a:pPr>
            <a:r>
              <a:rPr lang="it-IT" dirty="0" smtClean="0">
                <a:solidFill>
                  <a:srgbClr val="000000"/>
                </a:solidFill>
                <a:latin typeface="Tahoma" pitchFamily="34" charset="0"/>
                <a:ea typeface="Times New Roman" pitchFamily="18" charset="0"/>
                <a:cs typeface="Tahoma" pitchFamily="34" charset="0"/>
              </a:rPr>
              <a:t>Anche nella successiva storia della Chiesa il Signore non è rimasto assente: sempre di nuovo ci viene incontro — attraverso uomini nei quali Egli traspare; attraverso la sua Parola, nei Sacramenti, specialmente nell'Eucaristia. </a:t>
            </a:r>
            <a:endParaRPr lang="it-IT" dirty="0" smtClean="0">
              <a:latin typeface="Tahoma" pitchFamily="34" charset="0"/>
              <a:ea typeface="Times New Roman" pitchFamily="18" charset="0"/>
              <a:cs typeface="Tahoma" pitchFamily="34" charset="0"/>
            </a:endParaRPr>
          </a:p>
          <a:p>
            <a:pPr lvl="0" eaLnBrk="0" fontAlgn="base" hangingPunct="0">
              <a:spcBef>
                <a:spcPct val="0"/>
              </a:spcBef>
              <a:spcAft>
                <a:spcPct val="0"/>
              </a:spcAft>
            </a:pPr>
            <a:r>
              <a:rPr lang="it-IT" dirty="0" smtClean="0">
                <a:latin typeface="Tahoma" pitchFamily="34" charset="0"/>
                <a:ea typeface="Times New Roman" pitchFamily="18" charset="0"/>
                <a:cs typeface="Tahoma" pitchFamily="34" charset="0"/>
              </a:rPr>
              <a:t>Nella liturgia della Chiesa, nella sua preghiera, nella comunità viva dei credenti, noi sperimentiamo l'amore di Dio, percepiamo la sua presenza e impariamo in questo modo anche a riconoscerla nel nostro quotidiano. </a:t>
            </a:r>
            <a:endParaRPr lang="it-IT" dirty="0" smtClean="0">
              <a:latin typeface="Arial" pitchFamily="34" charset="0"/>
            </a:endParaRPr>
          </a:p>
        </p:txBody>
      </p:sp>
      <p:pic>
        <p:nvPicPr>
          <p:cNvPr id="3" name="Picture 2" descr="http://www.santissimo.it/yeshua/Piaghe.jpg"/>
          <p:cNvPicPr>
            <a:picLocks noChangeAspect="1" noChangeArrowheads="1"/>
          </p:cNvPicPr>
          <p:nvPr/>
        </p:nvPicPr>
        <p:blipFill>
          <a:blip r:embed="rId3"/>
          <a:srcRect/>
          <a:stretch>
            <a:fillRect/>
          </a:stretch>
        </p:blipFill>
        <p:spPr bwMode="auto">
          <a:xfrm>
            <a:off x="2654220" y="3929066"/>
            <a:ext cx="4394263" cy="2557462"/>
          </a:xfrm>
          <a:prstGeom prst="rect">
            <a:avLst/>
          </a:prstGeom>
          <a:noFill/>
        </p:spPr>
      </p:pic>
      <p:pic>
        <p:nvPicPr>
          <p:cNvPr id="27650" name="Picture 2" descr="http://www.figlidimariaimmacolata.com/wp-content/uploads/2010/12/tutti-i-santi.jpg"/>
          <p:cNvPicPr>
            <a:picLocks noChangeAspect="1" noChangeArrowheads="1"/>
          </p:cNvPicPr>
          <p:nvPr/>
        </p:nvPicPr>
        <p:blipFill>
          <a:blip r:embed="rId4"/>
          <a:srcRect/>
          <a:stretch>
            <a:fillRect/>
          </a:stretch>
        </p:blipFill>
        <p:spPr bwMode="auto">
          <a:xfrm>
            <a:off x="6500826" y="3357562"/>
            <a:ext cx="2357454" cy="3300436"/>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Mi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TotalTime>
  <Words>2589</Words>
  <Application>Microsoft Office PowerPoint</Application>
  <PresentationFormat>Presentazione su schermo (4:3)</PresentationFormat>
  <Paragraphs>220</Paragraphs>
  <Slides>16</Slides>
  <Notes>1</Notes>
  <HiddenSlides>0</HiddenSlides>
  <MMClips>0</MMClips>
  <ScaleCrop>false</ScaleCrop>
  <HeadingPairs>
    <vt:vector size="4" baseType="variant">
      <vt:variant>
        <vt:lpstr>Tema</vt:lpstr>
      </vt:variant>
      <vt:variant>
        <vt:i4>1</vt:i4>
      </vt:variant>
      <vt:variant>
        <vt:lpstr>Titoli diapositive</vt:lpstr>
      </vt:variant>
      <vt:variant>
        <vt:i4>16</vt:i4>
      </vt:variant>
    </vt:vector>
  </HeadingPairs>
  <TitlesOfParts>
    <vt:vector size="17" baseType="lpstr">
      <vt:lpstr>Tema di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Sandra</dc:creator>
  <cp:lastModifiedBy>Matt</cp:lastModifiedBy>
  <cp:revision>13</cp:revision>
  <dcterms:created xsi:type="dcterms:W3CDTF">2013-08-14T07:52:24Z</dcterms:created>
  <dcterms:modified xsi:type="dcterms:W3CDTF">2013-09-16T21:46:53Z</dcterms:modified>
</cp:coreProperties>
</file>